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7" r:id="rId5"/>
    <p:sldMasterId id="2147483710" r:id="rId6"/>
    <p:sldMasterId id="2147483723" r:id="rId7"/>
  </p:sldMasterIdLst>
  <p:notesMasterIdLst>
    <p:notesMasterId r:id="rId31"/>
  </p:notesMasterIdLst>
  <p:sldIdLst>
    <p:sldId id="281" r:id="rId8"/>
    <p:sldId id="292" r:id="rId9"/>
    <p:sldId id="293" r:id="rId10"/>
    <p:sldId id="294" r:id="rId11"/>
    <p:sldId id="295" r:id="rId12"/>
    <p:sldId id="296" r:id="rId13"/>
    <p:sldId id="297" r:id="rId14"/>
    <p:sldId id="298" r:id="rId15"/>
    <p:sldId id="299" r:id="rId16"/>
    <p:sldId id="291" r:id="rId17"/>
    <p:sldId id="290" r:id="rId18"/>
    <p:sldId id="263" r:id="rId19"/>
    <p:sldId id="280" r:id="rId20"/>
    <p:sldId id="264" r:id="rId21"/>
    <p:sldId id="265" r:id="rId22"/>
    <p:sldId id="266" r:id="rId23"/>
    <p:sldId id="267" r:id="rId24"/>
    <p:sldId id="268" r:id="rId25"/>
    <p:sldId id="276" r:id="rId26"/>
    <p:sldId id="270" r:id="rId27"/>
    <p:sldId id="278" r:id="rId28"/>
    <p:sldId id="279" r:id="rId29"/>
    <p:sldId id="275"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5"/>
    <p:restoredTop sz="94586"/>
  </p:normalViewPr>
  <p:slideViewPr>
    <p:cSldViewPr>
      <p:cViewPr varScale="1">
        <p:scale>
          <a:sx n="98" d="100"/>
          <a:sy n="98" d="100"/>
        </p:scale>
        <p:origin x="280"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3.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2.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A03A0D-D3A2-4C94-A77F-107C865E9008}" type="datetimeFigureOut">
              <a:rPr lang="en-US" smtClean="0"/>
              <a:t>2/9/16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FCF9FD-0A76-44BB-867D-0587D6EC1FA9}" type="slidenum">
              <a:rPr lang="en-US" smtClean="0"/>
              <a:t>‹#›</a:t>
            </a:fld>
            <a:endParaRPr lang="en-US"/>
          </a:p>
        </p:txBody>
      </p:sp>
    </p:spTree>
    <p:extLst>
      <p:ext uri="{BB962C8B-B14F-4D97-AF65-F5344CB8AC3E}">
        <p14:creationId xmlns:p14="http://schemas.microsoft.com/office/powerpoint/2010/main" val="1140768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EXTREMELY</a:t>
            </a:r>
            <a:r>
              <a:rPr lang="en-US" baseline="0" dirty="0" smtClean="0"/>
              <a:t> low biomass</a:t>
            </a:r>
            <a:endParaRPr lang="en-US" dirty="0"/>
          </a:p>
        </p:txBody>
      </p:sp>
      <p:sp>
        <p:nvSpPr>
          <p:cNvPr id="4" name="Slide Number Placeholder 3"/>
          <p:cNvSpPr>
            <a:spLocks noGrp="1"/>
          </p:cNvSpPr>
          <p:nvPr>
            <p:ph type="sldNum" sz="quarter" idx="10"/>
          </p:nvPr>
        </p:nvSpPr>
        <p:spPr/>
        <p:txBody>
          <a:bodyPr/>
          <a:lstStyle/>
          <a:p>
            <a:fld id="{AF26046D-75E7-884D-AB2A-A431726AD8EB}"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984600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EE435B-1327-6040-99A2-E8F0460CCCBF}"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947967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most basically,</a:t>
            </a:r>
            <a:r>
              <a:rPr lang="en-US" baseline="0" dirty="0" smtClean="0"/>
              <a:t> when we look at data like these, a few things start to pop out.  First, each of these red triangles represents a unique transposon insertion location that we identified in our parent library.  So just based on the number of insertions present in our starting library, we seem to have a pretty good chance of identifying genes required for growth under these different conditions.</a:t>
            </a:r>
            <a:endParaRPr lang="en-US" dirty="0" smtClean="0"/>
          </a:p>
          <a:p>
            <a:endParaRPr lang="en-US" dirty="0"/>
          </a:p>
        </p:txBody>
      </p:sp>
      <p:sp>
        <p:nvSpPr>
          <p:cNvPr id="4" name="Slide Number Placeholder 3"/>
          <p:cNvSpPr>
            <a:spLocks noGrp="1"/>
          </p:cNvSpPr>
          <p:nvPr>
            <p:ph type="sldNum" sz="quarter" idx="10"/>
          </p:nvPr>
        </p:nvSpPr>
        <p:spPr/>
        <p:txBody>
          <a:bodyPr/>
          <a:lstStyle/>
          <a:p>
            <a:fld id="{CA113AC2-BBF9-43DF-BC52-0CBBDDAC396B}" type="slidenum">
              <a:rPr lang="en-US" smtClean="0"/>
              <a:t>15</a:t>
            </a:fld>
            <a:endParaRPr lang="en-US"/>
          </a:p>
        </p:txBody>
      </p:sp>
    </p:spTree>
    <p:extLst>
      <p:ext uri="{BB962C8B-B14F-4D97-AF65-F5344CB8AC3E}">
        <p14:creationId xmlns:p14="http://schemas.microsoft.com/office/powerpoint/2010/main" val="1603149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see genes that don’t have any insertions, even though it</a:t>
            </a:r>
            <a:r>
              <a:rPr lang="en-US" baseline="0" dirty="0" smtClean="0"/>
              <a:t> may have the TA sites needed for transposon insertion.  This likely indicates that this gene is required for growth under the conditions in which the parent library was generated, or perhaps was essential under all outgrowth conditions.  Of course, the possibility exists that we were just extremely unlucky in that we didn’t get any </a:t>
            </a:r>
            <a:r>
              <a:rPr lang="en-US" baseline="0" dirty="0" err="1" smtClean="0"/>
              <a:t>Tn</a:t>
            </a:r>
            <a:r>
              <a:rPr lang="en-US" baseline="0" dirty="0" smtClean="0"/>
              <a:t> hits to the gene.</a:t>
            </a:r>
            <a:endParaRPr lang="en-US" dirty="0"/>
          </a:p>
        </p:txBody>
      </p:sp>
      <p:sp>
        <p:nvSpPr>
          <p:cNvPr id="4" name="Slide Number Placeholder 3"/>
          <p:cNvSpPr>
            <a:spLocks noGrp="1"/>
          </p:cNvSpPr>
          <p:nvPr>
            <p:ph type="sldNum" sz="quarter" idx="10"/>
          </p:nvPr>
        </p:nvSpPr>
        <p:spPr/>
        <p:txBody>
          <a:bodyPr/>
          <a:lstStyle/>
          <a:p>
            <a:fld id="{CA113AC2-BBF9-43DF-BC52-0CBBDDAC396B}" type="slidenum">
              <a:rPr lang="en-US" smtClean="0"/>
              <a:t>16</a:t>
            </a:fld>
            <a:endParaRPr lang="en-US"/>
          </a:p>
        </p:txBody>
      </p:sp>
    </p:spTree>
    <p:extLst>
      <p:ext uri="{BB962C8B-B14F-4D97-AF65-F5344CB8AC3E}">
        <p14:creationId xmlns:p14="http://schemas.microsoft.com/office/powerpoint/2010/main" val="2138918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we can use the relative number of reads mapped to the flanking regions of each one of these transposon insertion sites to calculate some relative cost of each one of these insertions.  The way we do that is by asking how many reads were mapped to these flanking regions in these two outgrowth conditions when compared to the total number of reads mapped to that same insertion in the parent library.</a:t>
            </a:r>
            <a:endParaRPr lang="en-US" dirty="0"/>
          </a:p>
        </p:txBody>
      </p:sp>
      <p:sp>
        <p:nvSpPr>
          <p:cNvPr id="4" name="Slide Number Placeholder 3"/>
          <p:cNvSpPr>
            <a:spLocks noGrp="1"/>
          </p:cNvSpPr>
          <p:nvPr>
            <p:ph type="sldNum" sz="quarter" idx="10"/>
          </p:nvPr>
        </p:nvSpPr>
        <p:spPr/>
        <p:txBody>
          <a:bodyPr/>
          <a:lstStyle/>
          <a:p>
            <a:fld id="{CA113AC2-BBF9-43DF-BC52-0CBBDDAC396B}" type="slidenum">
              <a:rPr lang="en-US" smtClean="0"/>
              <a:t>17</a:t>
            </a:fld>
            <a:endParaRPr lang="en-US"/>
          </a:p>
        </p:txBody>
      </p:sp>
    </p:spTree>
    <p:extLst>
      <p:ext uri="{BB962C8B-B14F-4D97-AF65-F5344CB8AC3E}">
        <p14:creationId xmlns:p14="http://schemas.microsoft.com/office/powerpoint/2010/main" val="365464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we can use the relative number of reads mapped to the flanking regions of each one of these transposon insertion sites to calculate some relative cost of each one of these insertions.  The way we do that is by asking how many reads were mapped to these flanking regions in these two outgrowth conditions when compared to the total number of reads mapped to that same insertion in the parent library.</a:t>
            </a:r>
          </a:p>
          <a:p>
            <a:endParaRPr lang="en-US" baseline="0" dirty="0" smtClean="0"/>
          </a:p>
          <a:p>
            <a:r>
              <a:rPr lang="en-US" baseline="0" dirty="0" smtClean="0"/>
              <a:t>PHOSPHOSERINE AMINO TRANSFERASE</a:t>
            </a:r>
            <a:endParaRPr lang="en-US" dirty="0"/>
          </a:p>
        </p:txBody>
      </p:sp>
      <p:sp>
        <p:nvSpPr>
          <p:cNvPr id="4" name="Slide Number Placeholder 3"/>
          <p:cNvSpPr>
            <a:spLocks noGrp="1"/>
          </p:cNvSpPr>
          <p:nvPr>
            <p:ph type="sldNum" sz="quarter" idx="10"/>
          </p:nvPr>
        </p:nvSpPr>
        <p:spPr/>
        <p:txBody>
          <a:bodyPr/>
          <a:lstStyle/>
          <a:p>
            <a:fld id="{CA113AC2-BBF9-43DF-BC52-0CBBDDAC396B}" type="slidenum">
              <a:rPr lang="en-US" smtClean="0"/>
              <a:t>18</a:t>
            </a:fld>
            <a:endParaRPr lang="en-US"/>
          </a:p>
        </p:txBody>
      </p:sp>
    </p:spTree>
    <p:extLst>
      <p:ext uri="{BB962C8B-B14F-4D97-AF65-F5344CB8AC3E}">
        <p14:creationId xmlns:p14="http://schemas.microsoft.com/office/powerpoint/2010/main" val="365464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6D6F4-4695-46D7-A29E-FA5E58E4F894}"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86375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2FE11C9-A78B-4077-B12D-DB7DC42CC628}" type="datetimeFigureOut">
              <a:rPr lang="en-US" smtClean="0"/>
              <a:t>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F3EB2-A853-4C40-84A3-5D577A8A8EE4}" type="slidenum">
              <a:rPr lang="en-US" smtClean="0"/>
              <a:t>‹#›</a:t>
            </a:fld>
            <a:endParaRPr lang="en-US"/>
          </a:p>
        </p:txBody>
      </p:sp>
    </p:spTree>
    <p:extLst>
      <p:ext uri="{BB962C8B-B14F-4D97-AF65-F5344CB8AC3E}">
        <p14:creationId xmlns:p14="http://schemas.microsoft.com/office/powerpoint/2010/main" val="2687601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FE11C9-A78B-4077-B12D-DB7DC42CC628}" type="datetimeFigureOut">
              <a:rPr lang="en-US" smtClean="0"/>
              <a:t>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F3EB2-A853-4C40-84A3-5D577A8A8EE4}" type="slidenum">
              <a:rPr lang="en-US" smtClean="0"/>
              <a:t>‹#›</a:t>
            </a:fld>
            <a:endParaRPr lang="en-US"/>
          </a:p>
        </p:txBody>
      </p:sp>
    </p:spTree>
    <p:extLst>
      <p:ext uri="{BB962C8B-B14F-4D97-AF65-F5344CB8AC3E}">
        <p14:creationId xmlns:p14="http://schemas.microsoft.com/office/powerpoint/2010/main" val="2873191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FE11C9-A78B-4077-B12D-DB7DC42CC628}" type="datetimeFigureOut">
              <a:rPr lang="en-US" smtClean="0"/>
              <a:t>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F3EB2-A853-4C40-84A3-5D577A8A8EE4}" type="slidenum">
              <a:rPr lang="en-US" smtClean="0"/>
              <a:t>‹#›</a:t>
            </a:fld>
            <a:endParaRPr lang="en-US"/>
          </a:p>
        </p:txBody>
      </p:sp>
    </p:spTree>
    <p:extLst>
      <p:ext uri="{BB962C8B-B14F-4D97-AF65-F5344CB8AC3E}">
        <p14:creationId xmlns:p14="http://schemas.microsoft.com/office/powerpoint/2010/main" val="4280973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876896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318007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433007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31803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572106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94983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4672210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86596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FE11C9-A78B-4077-B12D-DB7DC42CC628}" type="datetimeFigureOut">
              <a:rPr lang="en-US" smtClean="0"/>
              <a:t>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F3EB2-A853-4C40-84A3-5D577A8A8EE4}" type="slidenum">
              <a:rPr lang="en-US" smtClean="0"/>
              <a:t>‹#›</a:t>
            </a:fld>
            <a:endParaRPr lang="en-US"/>
          </a:p>
        </p:txBody>
      </p:sp>
    </p:spTree>
    <p:extLst>
      <p:ext uri="{BB962C8B-B14F-4D97-AF65-F5344CB8AC3E}">
        <p14:creationId xmlns:p14="http://schemas.microsoft.com/office/powerpoint/2010/main" val="291290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5425359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92661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9484695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25298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7594898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38022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54945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364398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0280099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68015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FE11C9-A78B-4077-B12D-DB7DC42CC628}" type="datetimeFigureOut">
              <a:rPr lang="en-US" smtClean="0"/>
              <a:t>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F3EB2-A853-4C40-84A3-5D577A8A8EE4}" type="slidenum">
              <a:rPr lang="en-US" smtClean="0"/>
              <a:t>‹#›</a:t>
            </a:fld>
            <a:endParaRPr lang="en-US"/>
          </a:p>
        </p:txBody>
      </p:sp>
    </p:spTree>
    <p:extLst>
      <p:ext uri="{BB962C8B-B14F-4D97-AF65-F5344CB8AC3E}">
        <p14:creationId xmlns:p14="http://schemas.microsoft.com/office/powerpoint/2010/main" val="35789699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079555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343725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9098968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736940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440" y="2129984"/>
            <a:ext cx="7773120" cy="1470394"/>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2321" y="3885528"/>
            <a:ext cx="6400800" cy="1752664"/>
          </a:xfrm>
        </p:spPr>
        <p:txBody>
          <a:bodyPr/>
          <a:lstStyle>
            <a:lvl1pPr marL="0" indent="0" algn="ctr">
              <a:buNone/>
              <a:defRPr/>
            </a:lvl1pPr>
            <a:lvl2pPr marL="414468" indent="0" algn="ctr">
              <a:buNone/>
              <a:defRPr/>
            </a:lvl2pPr>
            <a:lvl3pPr marL="828936" indent="0" algn="ctr">
              <a:buNone/>
              <a:defRPr/>
            </a:lvl3pPr>
            <a:lvl4pPr marL="1243404" indent="0" algn="ctr">
              <a:buNone/>
              <a:defRPr/>
            </a:lvl4pPr>
            <a:lvl5pPr marL="1657872" indent="0" algn="ctr">
              <a:buNone/>
              <a:defRPr/>
            </a:lvl5pPr>
            <a:lvl6pPr marL="2072341" indent="0" algn="ctr">
              <a:buNone/>
              <a:defRPr/>
            </a:lvl6pPr>
            <a:lvl7pPr marL="2486809" indent="0" algn="ctr">
              <a:buNone/>
              <a:defRPr/>
            </a:lvl7pPr>
            <a:lvl8pPr marL="2901277" indent="0" algn="ctr">
              <a:buNone/>
              <a:defRPr/>
            </a:lvl8pPr>
            <a:lvl9pPr marL="3315745" indent="0" algn="ctr">
              <a:buNone/>
              <a:defRPr/>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0717572D-96AC-E441-AE42-11FED36858C1}" type="slidenum">
              <a:rPr lang="en-US"/>
              <a:pPr/>
              <a:t>‹#›</a:t>
            </a:fld>
            <a:endParaRPr lang="en-US"/>
          </a:p>
        </p:txBody>
      </p:sp>
    </p:spTree>
    <p:extLst>
      <p:ext uri="{BB962C8B-B14F-4D97-AF65-F5344CB8AC3E}">
        <p14:creationId xmlns:p14="http://schemas.microsoft.com/office/powerpoint/2010/main" val="18518974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88463EFE-924A-0A4C-AEC9-9F23C680BE94}" type="slidenum">
              <a:rPr lang="en-US"/>
              <a:pPr/>
              <a:t>‹#›</a:t>
            </a:fld>
            <a:endParaRPr lang="en-US"/>
          </a:p>
        </p:txBody>
      </p:sp>
    </p:spTree>
    <p:extLst>
      <p:ext uri="{BB962C8B-B14F-4D97-AF65-F5344CB8AC3E}">
        <p14:creationId xmlns:p14="http://schemas.microsoft.com/office/powerpoint/2010/main" val="5488230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880" y="4406869"/>
            <a:ext cx="7771680" cy="1362383"/>
          </a:xfrm>
        </p:spPr>
        <p:txBody>
          <a:bodyPr anchor="t"/>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722880" y="2906225"/>
            <a:ext cx="7771680" cy="1500638"/>
          </a:xfrm>
        </p:spPr>
        <p:txBody>
          <a:bodyPr anchor="b"/>
          <a:lstStyle>
            <a:lvl1pPr marL="0" indent="0">
              <a:buNone/>
              <a:defRPr sz="1800"/>
            </a:lvl1pPr>
            <a:lvl2pPr marL="414468" indent="0">
              <a:buNone/>
              <a:defRPr sz="1600"/>
            </a:lvl2pPr>
            <a:lvl3pPr marL="828936" indent="0">
              <a:buNone/>
              <a:defRPr sz="1500"/>
            </a:lvl3pPr>
            <a:lvl4pPr marL="1243404" indent="0">
              <a:buNone/>
              <a:defRPr sz="1300"/>
            </a:lvl4pPr>
            <a:lvl5pPr marL="1657872" indent="0">
              <a:buNone/>
              <a:defRPr sz="1300"/>
            </a:lvl5pPr>
            <a:lvl6pPr marL="2072341" indent="0">
              <a:buNone/>
              <a:defRPr sz="1300"/>
            </a:lvl6pPr>
            <a:lvl7pPr marL="2486809" indent="0">
              <a:buNone/>
              <a:defRPr sz="1300"/>
            </a:lvl7pPr>
            <a:lvl8pPr marL="2901277" indent="0">
              <a:buNone/>
              <a:defRPr sz="1300"/>
            </a:lvl8pPr>
            <a:lvl9pPr marL="3315745" indent="0">
              <a:buNone/>
              <a:defRPr sz="13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D5D2D3BE-9F05-7D4B-9BA9-0762EA9DF9B9}" type="slidenum">
              <a:rPr lang="en-US"/>
              <a:pPr/>
              <a:t>‹#›</a:t>
            </a:fld>
            <a:endParaRPr lang="en-US"/>
          </a:p>
        </p:txBody>
      </p:sp>
    </p:spTree>
    <p:extLst>
      <p:ext uri="{BB962C8B-B14F-4D97-AF65-F5344CB8AC3E}">
        <p14:creationId xmlns:p14="http://schemas.microsoft.com/office/powerpoint/2010/main" val="1117833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6480" y="1604335"/>
            <a:ext cx="4043520" cy="4524955"/>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38241" y="1604335"/>
            <a:ext cx="4044960" cy="4524955"/>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E42DAF65-D858-AC4F-866B-876827DFEF93}" type="slidenum">
              <a:rPr lang="en-US"/>
              <a:pPr/>
              <a:t>‹#›</a:t>
            </a:fld>
            <a:endParaRPr lang="en-US"/>
          </a:p>
        </p:txBody>
      </p:sp>
    </p:spTree>
    <p:extLst>
      <p:ext uri="{BB962C8B-B14F-4D97-AF65-F5344CB8AC3E}">
        <p14:creationId xmlns:p14="http://schemas.microsoft.com/office/powerpoint/2010/main" val="3540809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922" y="275076"/>
            <a:ext cx="8229600" cy="1142039"/>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920" y="1535201"/>
            <a:ext cx="4039200" cy="639427"/>
          </a:xfrm>
        </p:spPr>
        <p:txBody>
          <a:bodyPr anchor="b"/>
          <a:lstStyle>
            <a:lvl1pPr marL="0" indent="0">
              <a:buNone/>
              <a:defRPr sz="2200" b="1"/>
            </a:lvl1pPr>
            <a:lvl2pPr marL="414468" indent="0">
              <a:buNone/>
              <a:defRPr sz="1800" b="1"/>
            </a:lvl2pPr>
            <a:lvl3pPr marL="828936" indent="0">
              <a:buNone/>
              <a:defRPr sz="1600" b="1"/>
            </a:lvl3pPr>
            <a:lvl4pPr marL="1243404" indent="0">
              <a:buNone/>
              <a:defRPr sz="1500" b="1"/>
            </a:lvl4pPr>
            <a:lvl5pPr marL="1657872" indent="0">
              <a:buNone/>
              <a:defRPr sz="1500" b="1"/>
            </a:lvl5pPr>
            <a:lvl6pPr marL="2072341" indent="0">
              <a:buNone/>
              <a:defRPr sz="1500" b="1"/>
            </a:lvl6pPr>
            <a:lvl7pPr marL="2486809" indent="0">
              <a:buNone/>
              <a:defRPr sz="1500" b="1"/>
            </a:lvl7pPr>
            <a:lvl8pPr marL="2901277" indent="0">
              <a:buNone/>
              <a:defRPr sz="1500" b="1"/>
            </a:lvl8pPr>
            <a:lvl9pPr marL="331574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457920" y="2174628"/>
            <a:ext cx="4039200" cy="395177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442" y="1535201"/>
            <a:ext cx="4042080" cy="639427"/>
          </a:xfrm>
        </p:spPr>
        <p:txBody>
          <a:bodyPr anchor="b"/>
          <a:lstStyle>
            <a:lvl1pPr marL="0" indent="0">
              <a:buNone/>
              <a:defRPr sz="2200" b="1"/>
            </a:lvl1pPr>
            <a:lvl2pPr marL="414468" indent="0">
              <a:buNone/>
              <a:defRPr sz="1800" b="1"/>
            </a:lvl2pPr>
            <a:lvl3pPr marL="828936" indent="0">
              <a:buNone/>
              <a:defRPr sz="1600" b="1"/>
            </a:lvl3pPr>
            <a:lvl4pPr marL="1243404" indent="0">
              <a:buNone/>
              <a:defRPr sz="1500" b="1"/>
            </a:lvl4pPr>
            <a:lvl5pPr marL="1657872" indent="0">
              <a:buNone/>
              <a:defRPr sz="1500" b="1"/>
            </a:lvl5pPr>
            <a:lvl6pPr marL="2072341" indent="0">
              <a:buNone/>
              <a:defRPr sz="1500" b="1"/>
            </a:lvl6pPr>
            <a:lvl7pPr marL="2486809" indent="0">
              <a:buNone/>
              <a:defRPr sz="1500" b="1"/>
            </a:lvl7pPr>
            <a:lvl8pPr marL="2901277" indent="0">
              <a:buNone/>
              <a:defRPr sz="1500" b="1"/>
            </a:lvl8pPr>
            <a:lvl9pPr marL="331574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4645442" y="2174628"/>
            <a:ext cx="4042080" cy="395177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a:lvl1pPr>
          </a:lstStyle>
          <a:p>
            <a:fld id="{BE2B3980-3949-914A-98C9-AB73E1EEC3AC}" type="slidenum">
              <a:rPr lang="en-US"/>
              <a:pPr/>
              <a:t>‹#›</a:t>
            </a:fld>
            <a:endParaRPr lang="en-US"/>
          </a:p>
        </p:txBody>
      </p:sp>
    </p:spTree>
    <p:extLst>
      <p:ext uri="{BB962C8B-B14F-4D97-AF65-F5344CB8AC3E}">
        <p14:creationId xmlns:p14="http://schemas.microsoft.com/office/powerpoint/2010/main" val="16116620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a:lvl1pPr>
          </a:lstStyle>
          <a:p>
            <a:fld id="{27CC09D8-4486-7842-8ECF-17F571DBDA7A}" type="slidenum">
              <a:rPr lang="en-US"/>
              <a:pPr/>
              <a:t>‹#›</a:t>
            </a:fld>
            <a:endParaRPr lang="en-US"/>
          </a:p>
        </p:txBody>
      </p:sp>
    </p:spTree>
    <p:extLst>
      <p:ext uri="{BB962C8B-B14F-4D97-AF65-F5344CB8AC3E}">
        <p14:creationId xmlns:p14="http://schemas.microsoft.com/office/powerpoint/2010/main" val="1357269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2FE11C9-A78B-4077-B12D-DB7DC42CC628}" type="datetimeFigureOut">
              <a:rPr lang="en-US" smtClean="0"/>
              <a:t>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9F3EB2-A853-4C40-84A3-5D577A8A8EE4}" type="slidenum">
              <a:rPr lang="en-US" smtClean="0"/>
              <a:t>‹#›</a:t>
            </a:fld>
            <a:endParaRPr lang="en-US"/>
          </a:p>
        </p:txBody>
      </p:sp>
    </p:spTree>
    <p:extLst>
      <p:ext uri="{BB962C8B-B14F-4D97-AF65-F5344CB8AC3E}">
        <p14:creationId xmlns:p14="http://schemas.microsoft.com/office/powerpoint/2010/main" val="4809946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a:lvl1pPr>
          </a:lstStyle>
          <a:p>
            <a:fld id="{1BE7F783-7680-2B42-9824-7BA4CB405299}" type="slidenum">
              <a:rPr lang="en-US"/>
              <a:pPr/>
              <a:t>‹#›</a:t>
            </a:fld>
            <a:endParaRPr lang="en-US"/>
          </a:p>
        </p:txBody>
      </p:sp>
    </p:spTree>
    <p:extLst>
      <p:ext uri="{BB962C8B-B14F-4D97-AF65-F5344CB8AC3E}">
        <p14:creationId xmlns:p14="http://schemas.microsoft.com/office/powerpoint/2010/main" val="21130617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3008160" cy="1160762"/>
          </a:xfrm>
        </p:spPr>
        <p:txBody>
          <a:bodyPr anchor="b"/>
          <a:lstStyle>
            <a:lvl1pPr algn="l">
              <a:defRPr sz="1800" b="1"/>
            </a:lvl1pPr>
          </a:lstStyle>
          <a:p>
            <a:r>
              <a:rPr lang="en-US" smtClean="0"/>
              <a:t>Click to edit Master title style</a:t>
            </a:r>
            <a:endParaRPr lang="en-US"/>
          </a:p>
        </p:txBody>
      </p:sp>
      <p:sp>
        <p:nvSpPr>
          <p:cNvPr id="3" name="Content Placeholder 2"/>
          <p:cNvSpPr>
            <a:spLocks noGrp="1"/>
          </p:cNvSpPr>
          <p:nvPr>
            <p:ph idx="1"/>
          </p:nvPr>
        </p:nvSpPr>
        <p:spPr>
          <a:xfrm>
            <a:off x="3575525" y="273633"/>
            <a:ext cx="5112000" cy="5852774"/>
          </a:xfrm>
        </p:spPr>
        <p:txBody>
          <a:bodyPr/>
          <a:lstStyle>
            <a:lvl1pPr>
              <a:defRPr sz="29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920" y="1434397"/>
            <a:ext cx="3008160" cy="4692013"/>
          </a:xfrm>
        </p:spPr>
        <p:txBody>
          <a:bodyPr/>
          <a:lstStyle>
            <a:lvl1pPr marL="0" indent="0">
              <a:buNone/>
              <a:defRPr sz="1300"/>
            </a:lvl1pPr>
            <a:lvl2pPr marL="414468" indent="0">
              <a:buNone/>
              <a:defRPr sz="1100"/>
            </a:lvl2pPr>
            <a:lvl3pPr marL="828936" indent="0">
              <a:buNone/>
              <a:defRPr sz="900"/>
            </a:lvl3pPr>
            <a:lvl4pPr marL="1243404" indent="0">
              <a:buNone/>
              <a:defRPr sz="800"/>
            </a:lvl4pPr>
            <a:lvl5pPr marL="1657872" indent="0">
              <a:buNone/>
              <a:defRPr sz="800"/>
            </a:lvl5pPr>
            <a:lvl6pPr marL="2072341" indent="0">
              <a:buNone/>
              <a:defRPr sz="800"/>
            </a:lvl6pPr>
            <a:lvl7pPr marL="2486809" indent="0">
              <a:buNone/>
              <a:defRPr sz="800"/>
            </a:lvl7pPr>
            <a:lvl8pPr marL="2901277" indent="0">
              <a:buNone/>
              <a:defRPr sz="800"/>
            </a:lvl8pPr>
            <a:lvl9pPr marL="3315745" indent="0">
              <a:buNone/>
              <a:defRPr sz="8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2AB79A2C-E036-D94A-8166-FD0A5D48EE27}" type="slidenum">
              <a:rPr lang="en-US"/>
              <a:pPr/>
              <a:t>‹#›</a:t>
            </a:fld>
            <a:endParaRPr lang="en-US"/>
          </a:p>
        </p:txBody>
      </p:sp>
    </p:spTree>
    <p:extLst>
      <p:ext uri="{BB962C8B-B14F-4D97-AF65-F5344CB8AC3E}">
        <p14:creationId xmlns:p14="http://schemas.microsoft.com/office/powerpoint/2010/main" val="7076285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05" y="4800026"/>
            <a:ext cx="5486400" cy="567420"/>
          </a:xfrm>
        </p:spPr>
        <p:txBody>
          <a:bodyPr anchor="b"/>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1792805" y="612065"/>
            <a:ext cx="5486400" cy="4115952"/>
          </a:xfrm>
        </p:spPr>
        <p:txBody>
          <a:bodyPr/>
          <a:lstStyle>
            <a:lvl1pPr marL="0" indent="0">
              <a:buNone/>
              <a:defRPr sz="2900"/>
            </a:lvl1pPr>
            <a:lvl2pPr marL="414468" indent="0">
              <a:buNone/>
              <a:defRPr sz="2500"/>
            </a:lvl2pPr>
            <a:lvl3pPr marL="828936" indent="0">
              <a:buNone/>
              <a:defRPr sz="2200"/>
            </a:lvl3pPr>
            <a:lvl4pPr marL="1243404" indent="0">
              <a:buNone/>
              <a:defRPr sz="1800"/>
            </a:lvl4pPr>
            <a:lvl5pPr marL="1657872" indent="0">
              <a:buNone/>
              <a:defRPr sz="1800"/>
            </a:lvl5pPr>
            <a:lvl6pPr marL="2072341" indent="0">
              <a:buNone/>
              <a:defRPr sz="1800"/>
            </a:lvl6pPr>
            <a:lvl7pPr marL="2486809" indent="0">
              <a:buNone/>
              <a:defRPr sz="1800"/>
            </a:lvl7pPr>
            <a:lvl8pPr marL="2901277" indent="0">
              <a:buNone/>
              <a:defRPr sz="1800"/>
            </a:lvl8pPr>
            <a:lvl9pPr marL="3315745" indent="0">
              <a:buNone/>
              <a:defRPr sz="1800"/>
            </a:lvl9pPr>
          </a:lstStyle>
          <a:p>
            <a:endParaRPr lang="en-US"/>
          </a:p>
        </p:txBody>
      </p:sp>
      <p:sp>
        <p:nvSpPr>
          <p:cNvPr id="4" name="Text Placeholder 3"/>
          <p:cNvSpPr>
            <a:spLocks noGrp="1"/>
          </p:cNvSpPr>
          <p:nvPr>
            <p:ph type="body" sz="half" idx="2"/>
          </p:nvPr>
        </p:nvSpPr>
        <p:spPr>
          <a:xfrm>
            <a:off x="1792805" y="5367444"/>
            <a:ext cx="5486400" cy="805044"/>
          </a:xfrm>
        </p:spPr>
        <p:txBody>
          <a:bodyPr/>
          <a:lstStyle>
            <a:lvl1pPr marL="0" indent="0">
              <a:buNone/>
              <a:defRPr sz="1300"/>
            </a:lvl1pPr>
            <a:lvl2pPr marL="414468" indent="0">
              <a:buNone/>
              <a:defRPr sz="1100"/>
            </a:lvl2pPr>
            <a:lvl3pPr marL="828936" indent="0">
              <a:buNone/>
              <a:defRPr sz="900"/>
            </a:lvl3pPr>
            <a:lvl4pPr marL="1243404" indent="0">
              <a:buNone/>
              <a:defRPr sz="800"/>
            </a:lvl4pPr>
            <a:lvl5pPr marL="1657872" indent="0">
              <a:buNone/>
              <a:defRPr sz="800"/>
            </a:lvl5pPr>
            <a:lvl6pPr marL="2072341" indent="0">
              <a:buNone/>
              <a:defRPr sz="800"/>
            </a:lvl6pPr>
            <a:lvl7pPr marL="2486809" indent="0">
              <a:buNone/>
              <a:defRPr sz="800"/>
            </a:lvl7pPr>
            <a:lvl8pPr marL="2901277" indent="0">
              <a:buNone/>
              <a:defRPr sz="800"/>
            </a:lvl8pPr>
            <a:lvl9pPr marL="3315745" indent="0">
              <a:buNone/>
              <a:defRPr sz="8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1D7516A5-DC18-1F47-87F4-1D693C8F3F54}" type="slidenum">
              <a:rPr lang="en-US"/>
              <a:pPr/>
              <a:t>‹#›</a:t>
            </a:fld>
            <a:endParaRPr lang="en-US"/>
          </a:p>
        </p:txBody>
      </p:sp>
    </p:spTree>
    <p:extLst>
      <p:ext uri="{BB962C8B-B14F-4D97-AF65-F5344CB8AC3E}">
        <p14:creationId xmlns:p14="http://schemas.microsoft.com/office/powerpoint/2010/main" val="14242114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ECC2AA1B-7EE9-C848-B585-45198BB37A92}" type="slidenum">
              <a:rPr lang="en-US"/>
              <a:pPr/>
              <a:t>‹#›</a:t>
            </a:fld>
            <a:endParaRPr lang="en-US"/>
          </a:p>
        </p:txBody>
      </p:sp>
    </p:spTree>
    <p:extLst>
      <p:ext uri="{BB962C8B-B14F-4D97-AF65-F5344CB8AC3E}">
        <p14:creationId xmlns:p14="http://schemas.microsoft.com/office/powerpoint/2010/main" val="13685837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6880" y="273635"/>
            <a:ext cx="2056320" cy="585565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6481" y="273635"/>
            <a:ext cx="6032160" cy="585565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1506D4CC-6B8F-B54E-8D98-22BECF7E5ACE}" type="slidenum">
              <a:rPr lang="en-US"/>
              <a:pPr/>
              <a:t>‹#›</a:t>
            </a:fld>
            <a:endParaRPr lang="en-US"/>
          </a:p>
        </p:txBody>
      </p:sp>
    </p:spTree>
    <p:extLst>
      <p:ext uri="{BB962C8B-B14F-4D97-AF65-F5344CB8AC3E}">
        <p14:creationId xmlns:p14="http://schemas.microsoft.com/office/powerpoint/2010/main" val="3250059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456485" y="6247376"/>
            <a:ext cx="2128320" cy="470930"/>
          </a:xfrm>
        </p:spPr>
        <p:txBody>
          <a:bodyPr/>
          <a:lstStyle>
            <a:lvl1pPr>
              <a:defRPr/>
            </a:lvl1pPr>
          </a:lstStyle>
          <a:p>
            <a:endParaRPr lang="en-US"/>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US"/>
          </a:p>
        </p:txBody>
      </p:sp>
      <p:sp>
        <p:nvSpPr>
          <p:cNvPr id="5" name="Slide Number Placeholder 4"/>
          <p:cNvSpPr>
            <a:spLocks noGrp="1"/>
          </p:cNvSpPr>
          <p:nvPr>
            <p:ph type="sldNum" idx="12"/>
          </p:nvPr>
        </p:nvSpPr>
        <p:spPr>
          <a:xfrm>
            <a:off x="6556325" y="6247376"/>
            <a:ext cx="2128320" cy="470930"/>
          </a:xfrm>
        </p:spPr>
        <p:txBody>
          <a:bodyPr/>
          <a:lstStyle>
            <a:lvl1pPr>
              <a:defRPr/>
            </a:lvl1pPr>
          </a:lstStyle>
          <a:p>
            <a:fld id="{EF98956E-C6B7-DC4B-8D6D-22E6AA123491}" type="slidenum">
              <a:rPr lang="en-US"/>
              <a:pPr/>
              <a:t>‹#›</a:t>
            </a:fld>
            <a:endParaRPr lang="en-US"/>
          </a:p>
        </p:txBody>
      </p:sp>
    </p:spTree>
    <p:extLst>
      <p:ext uri="{BB962C8B-B14F-4D97-AF65-F5344CB8AC3E}">
        <p14:creationId xmlns:p14="http://schemas.microsoft.com/office/powerpoint/2010/main" val="14310718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53893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5226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34314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064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2FE11C9-A78B-4077-B12D-DB7DC42CC628}" type="datetimeFigureOut">
              <a:rPr lang="en-US" smtClean="0"/>
              <a:t>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9F3EB2-A853-4C40-84A3-5D577A8A8EE4}" type="slidenum">
              <a:rPr lang="en-US" smtClean="0"/>
              <a:t>‹#›</a:t>
            </a:fld>
            <a:endParaRPr lang="en-US"/>
          </a:p>
        </p:txBody>
      </p:sp>
    </p:spTree>
    <p:extLst>
      <p:ext uri="{BB962C8B-B14F-4D97-AF65-F5344CB8AC3E}">
        <p14:creationId xmlns:p14="http://schemas.microsoft.com/office/powerpoint/2010/main" val="42126851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08936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82227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02403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84102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66496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06645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3069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US">
              <a:solidFill>
                <a:prstClr val="black">
                  <a:tint val="75000"/>
                </a:prstClr>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US">
              <a:solidFill>
                <a:prstClr val="black">
                  <a:tint val="75000"/>
                </a:prstClr>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33F2A23D-5ECF-AD49-84E6-2FAC2DABDC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23947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solidFill>
                  <a:schemeClr val="tx1">
                    <a:tint val="75000"/>
                  </a:schemeClr>
                </a:solidFill>
              </a:defRPr>
            </a:lvl1pPr>
            <a:lvl2pPr marL="456631" indent="0" algn="ctr">
              <a:buNone/>
              <a:defRPr>
                <a:solidFill>
                  <a:schemeClr val="tx1">
                    <a:tint val="75000"/>
                  </a:schemeClr>
                </a:solidFill>
              </a:defRPr>
            </a:lvl2pPr>
            <a:lvl3pPr marL="913264" indent="0" algn="ctr">
              <a:buNone/>
              <a:defRPr>
                <a:solidFill>
                  <a:schemeClr val="tx1">
                    <a:tint val="75000"/>
                  </a:schemeClr>
                </a:solidFill>
              </a:defRPr>
            </a:lvl3pPr>
            <a:lvl4pPr marL="1369896" indent="0" algn="ctr">
              <a:buNone/>
              <a:defRPr>
                <a:solidFill>
                  <a:schemeClr val="tx1">
                    <a:tint val="75000"/>
                  </a:schemeClr>
                </a:solidFill>
              </a:defRPr>
            </a:lvl4pPr>
            <a:lvl5pPr marL="1826526" indent="0" algn="ctr">
              <a:buNone/>
              <a:defRPr>
                <a:solidFill>
                  <a:schemeClr val="tx1">
                    <a:tint val="75000"/>
                  </a:schemeClr>
                </a:solidFill>
              </a:defRPr>
            </a:lvl5pPr>
            <a:lvl6pPr marL="2283159" indent="0" algn="ctr">
              <a:buNone/>
              <a:defRPr>
                <a:solidFill>
                  <a:schemeClr val="tx1">
                    <a:tint val="75000"/>
                  </a:schemeClr>
                </a:solidFill>
              </a:defRPr>
            </a:lvl6pPr>
            <a:lvl7pPr marL="2739790" indent="0" algn="ctr">
              <a:buNone/>
              <a:defRPr>
                <a:solidFill>
                  <a:schemeClr val="tx1">
                    <a:tint val="75000"/>
                  </a:schemeClr>
                </a:solidFill>
              </a:defRPr>
            </a:lvl7pPr>
            <a:lvl8pPr marL="3196416" indent="0" algn="ctr">
              <a:buNone/>
              <a:defRPr>
                <a:solidFill>
                  <a:schemeClr val="tx1">
                    <a:tint val="75000"/>
                  </a:schemeClr>
                </a:solidFill>
              </a:defRPr>
            </a:lvl8pPr>
            <a:lvl9pPr marL="365305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17304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8848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2FE11C9-A78B-4077-B12D-DB7DC42CC628}" type="datetimeFigureOut">
              <a:rPr lang="en-US" smtClean="0"/>
              <a:t>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9F3EB2-A853-4C40-84A3-5D577A8A8EE4}" type="slidenum">
              <a:rPr lang="en-US" smtClean="0"/>
              <a:t>‹#›</a:t>
            </a:fld>
            <a:endParaRPr lang="en-US"/>
          </a:p>
        </p:txBody>
      </p:sp>
    </p:spTree>
    <p:extLst>
      <p:ext uri="{BB962C8B-B14F-4D97-AF65-F5344CB8AC3E}">
        <p14:creationId xmlns:p14="http://schemas.microsoft.com/office/powerpoint/2010/main" val="40608410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6631" indent="0">
              <a:buNone/>
              <a:defRPr sz="1800">
                <a:solidFill>
                  <a:schemeClr val="tx1">
                    <a:tint val="75000"/>
                  </a:schemeClr>
                </a:solidFill>
              </a:defRPr>
            </a:lvl2pPr>
            <a:lvl3pPr marL="913264" indent="0">
              <a:buNone/>
              <a:defRPr sz="1600">
                <a:solidFill>
                  <a:schemeClr val="tx1">
                    <a:tint val="75000"/>
                  </a:schemeClr>
                </a:solidFill>
              </a:defRPr>
            </a:lvl3pPr>
            <a:lvl4pPr marL="1369896" indent="0">
              <a:buNone/>
              <a:defRPr sz="1400">
                <a:solidFill>
                  <a:schemeClr val="tx1">
                    <a:tint val="75000"/>
                  </a:schemeClr>
                </a:solidFill>
              </a:defRPr>
            </a:lvl4pPr>
            <a:lvl5pPr marL="1826526" indent="0">
              <a:buNone/>
              <a:defRPr sz="1400">
                <a:solidFill>
                  <a:schemeClr val="tx1">
                    <a:tint val="75000"/>
                  </a:schemeClr>
                </a:solidFill>
              </a:defRPr>
            </a:lvl5pPr>
            <a:lvl6pPr marL="2283159" indent="0">
              <a:buNone/>
              <a:defRPr sz="1400">
                <a:solidFill>
                  <a:schemeClr val="tx1">
                    <a:tint val="75000"/>
                  </a:schemeClr>
                </a:solidFill>
              </a:defRPr>
            </a:lvl6pPr>
            <a:lvl7pPr marL="2739790" indent="0">
              <a:buNone/>
              <a:defRPr sz="1400">
                <a:solidFill>
                  <a:schemeClr val="tx1">
                    <a:tint val="75000"/>
                  </a:schemeClr>
                </a:solidFill>
              </a:defRPr>
            </a:lvl7pPr>
            <a:lvl8pPr marL="3196416" indent="0">
              <a:buNone/>
              <a:defRPr sz="1400">
                <a:solidFill>
                  <a:schemeClr val="tx1">
                    <a:tint val="75000"/>
                  </a:schemeClr>
                </a:solidFill>
              </a:defRPr>
            </a:lvl8pPr>
            <a:lvl9pPr marL="3653052"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0301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198793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631" indent="0">
              <a:buNone/>
              <a:defRPr sz="2000" b="1"/>
            </a:lvl2pPr>
            <a:lvl3pPr marL="913264" indent="0">
              <a:buNone/>
              <a:defRPr sz="1800" b="1"/>
            </a:lvl3pPr>
            <a:lvl4pPr marL="1369896" indent="0">
              <a:buNone/>
              <a:defRPr sz="1600" b="1"/>
            </a:lvl4pPr>
            <a:lvl5pPr marL="1826526" indent="0">
              <a:buNone/>
              <a:defRPr sz="1600" b="1"/>
            </a:lvl5pPr>
            <a:lvl6pPr marL="2283159" indent="0">
              <a:buNone/>
              <a:defRPr sz="1600" b="1"/>
            </a:lvl6pPr>
            <a:lvl7pPr marL="2739790" indent="0">
              <a:buNone/>
              <a:defRPr sz="1600" b="1"/>
            </a:lvl7pPr>
            <a:lvl8pPr marL="3196416" indent="0">
              <a:buNone/>
              <a:defRPr sz="1600" b="1"/>
            </a:lvl8pPr>
            <a:lvl9pPr marL="365305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631" indent="0">
              <a:buNone/>
              <a:defRPr sz="2000" b="1"/>
            </a:lvl2pPr>
            <a:lvl3pPr marL="913264" indent="0">
              <a:buNone/>
              <a:defRPr sz="1800" b="1"/>
            </a:lvl3pPr>
            <a:lvl4pPr marL="1369896" indent="0">
              <a:buNone/>
              <a:defRPr sz="1600" b="1"/>
            </a:lvl4pPr>
            <a:lvl5pPr marL="1826526" indent="0">
              <a:buNone/>
              <a:defRPr sz="1600" b="1"/>
            </a:lvl5pPr>
            <a:lvl6pPr marL="2283159" indent="0">
              <a:buNone/>
              <a:defRPr sz="1600" b="1"/>
            </a:lvl6pPr>
            <a:lvl7pPr marL="2739790" indent="0">
              <a:buNone/>
              <a:defRPr sz="1600" b="1"/>
            </a:lvl7pPr>
            <a:lvl8pPr marL="3196416" indent="0">
              <a:buNone/>
              <a:defRPr sz="1600" b="1"/>
            </a:lvl8pPr>
            <a:lvl9pPr marL="365305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6918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367644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45648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631" indent="0">
              <a:buNone/>
              <a:defRPr sz="1200"/>
            </a:lvl2pPr>
            <a:lvl3pPr marL="913264" indent="0">
              <a:buNone/>
              <a:defRPr sz="1000"/>
            </a:lvl3pPr>
            <a:lvl4pPr marL="1369896" indent="0">
              <a:buNone/>
              <a:defRPr sz="900"/>
            </a:lvl4pPr>
            <a:lvl5pPr marL="1826526" indent="0">
              <a:buNone/>
              <a:defRPr sz="900"/>
            </a:lvl5pPr>
            <a:lvl6pPr marL="2283159" indent="0">
              <a:buNone/>
              <a:defRPr sz="900"/>
            </a:lvl6pPr>
            <a:lvl7pPr marL="2739790" indent="0">
              <a:buNone/>
              <a:defRPr sz="900"/>
            </a:lvl7pPr>
            <a:lvl8pPr marL="3196416" indent="0">
              <a:buNone/>
              <a:defRPr sz="900"/>
            </a:lvl8pPr>
            <a:lvl9pPr marL="3653052"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3913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631" indent="0">
              <a:buNone/>
              <a:defRPr sz="2800"/>
            </a:lvl2pPr>
            <a:lvl3pPr marL="913264" indent="0">
              <a:buNone/>
              <a:defRPr sz="2400"/>
            </a:lvl3pPr>
            <a:lvl4pPr marL="1369896" indent="0">
              <a:buNone/>
              <a:defRPr sz="2000"/>
            </a:lvl4pPr>
            <a:lvl5pPr marL="1826526" indent="0">
              <a:buNone/>
              <a:defRPr sz="2000"/>
            </a:lvl5pPr>
            <a:lvl6pPr marL="2283159" indent="0">
              <a:buNone/>
              <a:defRPr sz="2000"/>
            </a:lvl6pPr>
            <a:lvl7pPr marL="2739790" indent="0">
              <a:buNone/>
              <a:defRPr sz="2000"/>
            </a:lvl7pPr>
            <a:lvl8pPr marL="3196416" indent="0">
              <a:buNone/>
              <a:defRPr sz="2000"/>
            </a:lvl8pPr>
            <a:lvl9pPr marL="3653052"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631" indent="0">
              <a:buNone/>
              <a:defRPr sz="1200"/>
            </a:lvl2pPr>
            <a:lvl3pPr marL="913264" indent="0">
              <a:buNone/>
              <a:defRPr sz="1000"/>
            </a:lvl3pPr>
            <a:lvl4pPr marL="1369896" indent="0">
              <a:buNone/>
              <a:defRPr sz="900"/>
            </a:lvl4pPr>
            <a:lvl5pPr marL="1826526" indent="0">
              <a:buNone/>
              <a:defRPr sz="900"/>
            </a:lvl5pPr>
            <a:lvl6pPr marL="2283159" indent="0">
              <a:buNone/>
              <a:defRPr sz="900"/>
            </a:lvl6pPr>
            <a:lvl7pPr marL="2739790" indent="0">
              <a:buNone/>
              <a:defRPr sz="900"/>
            </a:lvl7pPr>
            <a:lvl8pPr marL="3196416" indent="0">
              <a:buNone/>
              <a:defRPr sz="900"/>
            </a:lvl8pPr>
            <a:lvl9pPr marL="3653052"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228957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8831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5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5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15036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456485" y="6247376"/>
            <a:ext cx="2128320" cy="470930"/>
          </a:xfrm>
        </p:spPr>
        <p:txBody>
          <a:bodyPr/>
          <a:lstStyle>
            <a:lvl1pPr>
              <a:defRPr/>
            </a:lvl1pPr>
          </a:lstStyle>
          <a:p>
            <a:endParaRPr lang="en-US">
              <a:solidFill>
                <a:prstClr val="black">
                  <a:tint val="75000"/>
                </a:prstClr>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US">
              <a:solidFill>
                <a:prstClr val="black">
                  <a:tint val="75000"/>
                </a:prstClr>
              </a:solidFill>
            </a:endParaRPr>
          </a:p>
        </p:txBody>
      </p:sp>
      <p:sp>
        <p:nvSpPr>
          <p:cNvPr id="5" name="Slide Number Placeholder 4"/>
          <p:cNvSpPr>
            <a:spLocks noGrp="1"/>
          </p:cNvSpPr>
          <p:nvPr>
            <p:ph type="sldNum" idx="12"/>
          </p:nvPr>
        </p:nvSpPr>
        <p:spPr>
          <a:xfrm>
            <a:off x="6556325" y="6247376"/>
            <a:ext cx="2128320" cy="470930"/>
          </a:xfrm>
        </p:spPr>
        <p:txBody>
          <a:bodyPr/>
          <a:lstStyle>
            <a:lvl1pPr>
              <a:defRPr/>
            </a:lvl1pPr>
          </a:lstStyle>
          <a:p>
            <a:fld id="{33F2A23D-5ECF-AD49-84E6-2FAC2DABDC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3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FE11C9-A78B-4077-B12D-DB7DC42CC628}" type="datetimeFigureOut">
              <a:rPr lang="en-US" smtClean="0"/>
              <a:t>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9F3EB2-A853-4C40-84A3-5D577A8A8EE4}" type="slidenum">
              <a:rPr lang="en-US" smtClean="0"/>
              <a:t>‹#›</a:t>
            </a:fld>
            <a:endParaRPr lang="en-US"/>
          </a:p>
        </p:txBody>
      </p:sp>
    </p:spTree>
    <p:extLst>
      <p:ext uri="{BB962C8B-B14F-4D97-AF65-F5344CB8AC3E}">
        <p14:creationId xmlns:p14="http://schemas.microsoft.com/office/powerpoint/2010/main" val="2252523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81182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28385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96082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66981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5491774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47069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953010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4722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41985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03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FE11C9-A78B-4077-B12D-DB7DC42CC628}" type="datetimeFigureOut">
              <a:rPr lang="en-US" smtClean="0"/>
              <a:t>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9F3EB2-A853-4C40-84A3-5D577A8A8EE4}" type="slidenum">
              <a:rPr lang="en-US" smtClean="0"/>
              <a:t>‹#›</a:t>
            </a:fld>
            <a:endParaRPr lang="en-US"/>
          </a:p>
        </p:txBody>
      </p:sp>
    </p:spTree>
    <p:extLst>
      <p:ext uri="{BB962C8B-B14F-4D97-AF65-F5344CB8AC3E}">
        <p14:creationId xmlns:p14="http://schemas.microsoft.com/office/powerpoint/2010/main" val="26965083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93448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US">
              <a:solidFill>
                <a:prstClr val="black">
                  <a:tint val="75000"/>
                </a:prstClr>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US">
              <a:solidFill>
                <a:prstClr val="black">
                  <a:tint val="75000"/>
                </a:prstClr>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33F2A23D-5ECF-AD49-84E6-2FAC2DABDC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2346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FE11C9-A78B-4077-B12D-DB7DC42CC628}" type="datetimeFigureOut">
              <a:rPr lang="en-US" smtClean="0"/>
              <a:t>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9F3EB2-A853-4C40-84A3-5D577A8A8EE4}" type="slidenum">
              <a:rPr lang="en-US" smtClean="0"/>
              <a:t>‹#›</a:t>
            </a:fld>
            <a:endParaRPr lang="en-US"/>
          </a:p>
        </p:txBody>
      </p:sp>
    </p:spTree>
    <p:extLst>
      <p:ext uri="{BB962C8B-B14F-4D97-AF65-F5344CB8AC3E}">
        <p14:creationId xmlns:p14="http://schemas.microsoft.com/office/powerpoint/2010/main" val="33315986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theme" Target="../theme/theme5.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theme" Target="../theme/theme6.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theme" Target="../theme/theme7.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E11C9-A78B-4077-B12D-DB7DC42CC628}" type="datetimeFigureOut">
              <a:rPr lang="en-US" smtClean="0"/>
              <a:t>2/9/16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F3EB2-A853-4C40-84A3-5D577A8A8EE4}" type="slidenum">
              <a:rPr lang="en-US" smtClean="0"/>
              <a:t>‹#›</a:t>
            </a:fld>
            <a:endParaRPr lang="en-US"/>
          </a:p>
        </p:txBody>
      </p:sp>
    </p:spTree>
    <p:extLst>
      <p:ext uri="{BB962C8B-B14F-4D97-AF65-F5344CB8AC3E}">
        <p14:creationId xmlns:p14="http://schemas.microsoft.com/office/powerpoint/2010/main" val="3416365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98467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0737931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6481" y="273629"/>
            <a:ext cx="8226720" cy="114348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6481" y="1604335"/>
            <a:ext cx="8226720" cy="452495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25587"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Rectangle 3"/>
          <p:cNvSpPr>
            <a:spLocks noGrp="1" noChangeArrowheads="1"/>
          </p:cNvSpPr>
          <p:nvPr>
            <p:ph type="dt"/>
          </p:nvPr>
        </p:nvSpPr>
        <p:spPr bwMode="auto">
          <a:xfrm>
            <a:off x="456485" y="6247376"/>
            <a:ext cx="2128320" cy="47093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tabLst>
                <a:tab pos="656242" algn="l"/>
                <a:tab pos="1312479" algn="l"/>
                <a:tab pos="1968724" algn="l"/>
              </a:tabLst>
              <a:defRPr sz="1300">
                <a:solidFill>
                  <a:srgbClr val="000000"/>
                </a:solidFill>
                <a:latin typeface="Times New Roman" charset="0"/>
                <a:cs typeface="Arial Unicode MS" charset="0"/>
              </a:defRPr>
            </a:lvl1pPr>
          </a:lstStyle>
          <a:p>
            <a:pPr defTabSz="414468" fontAlgn="base" hangingPunct="0">
              <a:lnSpc>
                <a:spcPct val="93000"/>
              </a:lnSpc>
              <a:spcBef>
                <a:spcPct val="0"/>
              </a:spcBef>
              <a:spcAft>
                <a:spcPct val="0"/>
              </a:spcAft>
              <a:buClr>
                <a:srgbClr val="000000"/>
              </a:buClr>
              <a:buSzPct val="100000"/>
            </a:pPr>
            <a:endParaRPr lang="en-US"/>
          </a:p>
        </p:txBody>
      </p:sp>
      <p:sp>
        <p:nvSpPr>
          <p:cNvPr id="1028" name="Rectangle 4"/>
          <p:cNvSpPr>
            <a:spLocks noGrp="1" noChangeArrowheads="1"/>
          </p:cNvSpPr>
          <p:nvPr>
            <p:ph type="ftr"/>
          </p:nvPr>
        </p:nvSpPr>
        <p:spPr bwMode="auto">
          <a:xfrm>
            <a:off x="3127680" y="6247376"/>
            <a:ext cx="2897280" cy="47093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lgn="ctr">
              <a:tabLst>
                <a:tab pos="656242" algn="l"/>
                <a:tab pos="1312479" algn="l"/>
                <a:tab pos="1968724" algn="l"/>
                <a:tab pos="2624965" algn="l"/>
              </a:tabLst>
              <a:defRPr sz="1300">
                <a:solidFill>
                  <a:srgbClr val="000000"/>
                </a:solidFill>
                <a:latin typeface="Times New Roman" charset="0"/>
                <a:cs typeface="Arial Unicode MS" charset="0"/>
              </a:defRPr>
            </a:lvl1pPr>
          </a:lstStyle>
          <a:p>
            <a:pPr defTabSz="414468" fontAlgn="base" hangingPunct="0">
              <a:lnSpc>
                <a:spcPct val="93000"/>
              </a:lnSpc>
              <a:spcBef>
                <a:spcPct val="0"/>
              </a:spcBef>
              <a:spcAft>
                <a:spcPct val="0"/>
              </a:spcAft>
              <a:buClr>
                <a:srgbClr val="000000"/>
              </a:buClr>
              <a:buSzPct val="100000"/>
            </a:pPr>
            <a:endParaRPr lang="en-US"/>
          </a:p>
        </p:txBody>
      </p:sp>
      <p:sp>
        <p:nvSpPr>
          <p:cNvPr id="1029" name="Rectangle 5"/>
          <p:cNvSpPr>
            <a:spLocks noGrp="1" noChangeArrowheads="1"/>
          </p:cNvSpPr>
          <p:nvPr>
            <p:ph type="sldNum"/>
          </p:nvPr>
        </p:nvSpPr>
        <p:spPr bwMode="auto">
          <a:xfrm>
            <a:off x="6556325" y="6247376"/>
            <a:ext cx="2128320" cy="47093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lgn="r">
              <a:tabLst>
                <a:tab pos="656242" algn="l"/>
                <a:tab pos="1312479" algn="l"/>
                <a:tab pos="1968724" algn="l"/>
              </a:tabLst>
              <a:defRPr sz="1300">
                <a:solidFill>
                  <a:srgbClr val="000000"/>
                </a:solidFill>
                <a:latin typeface="Times New Roman" charset="0"/>
                <a:cs typeface="Arial Unicode MS" charset="0"/>
              </a:defRPr>
            </a:lvl1pPr>
          </a:lstStyle>
          <a:p>
            <a:pPr defTabSz="414468" fontAlgn="base" hangingPunct="0">
              <a:lnSpc>
                <a:spcPct val="93000"/>
              </a:lnSpc>
              <a:spcBef>
                <a:spcPct val="0"/>
              </a:spcBef>
              <a:spcAft>
                <a:spcPct val="0"/>
              </a:spcAft>
              <a:buClr>
                <a:srgbClr val="000000"/>
              </a:buClr>
              <a:buSzPct val="100000"/>
            </a:pPr>
            <a:fld id="{E886774F-F555-1249-8408-E44E08AFA240}" type="slidenum">
              <a:rPr lang="en-US" smtClean="0"/>
              <a:pPr defTabSz="414468" fontAlgn="base" hangingPunct="0">
                <a:lnSpc>
                  <a:spcPct val="93000"/>
                </a:lnSpc>
                <a:spcBef>
                  <a:spcPct val="0"/>
                </a:spcBef>
                <a:spcAft>
                  <a:spcPct val="0"/>
                </a:spcAft>
                <a:buClr>
                  <a:srgbClr val="000000"/>
                </a:buClr>
                <a:buSzPct val="100000"/>
              </a:pPr>
              <a:t>‹#›</a:t>
            </a:fld>
            <a:endParaRPr lang="en-US"/>
          </a:p>
        </p:txBody>
      </p:sp>
    </p:spTree>
    <p:extLst>
      <p:ext uri="{BB962C8B-B14F-4D97-AF65-F5344CB8AC3E}">
        <p14:creationId xmlns:p14="http://schemas.microsoft.com/office/powerpoint/2010/main" val="38966018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defTabSz="414468" rtl="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mj-lt"/>
          <a:ea typeface="+mj-ea"/>
          <a:cs typeface="+mj-cs"/>
        </a:defRPr>
      </a:lvl1pPr>
      <a:lvl2pPr marL="673511" indent="-259043" algn="ctr" defTabSz="414468" rtl="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Arial" charset="0"/>
          <a:ea typeface="SimSun" charset="0"/>
          <a:cs typeface="SimSun" charset="0"/>
        </a:defRPr>
      </a:lvl2pPr>
      <a:lvl3pPr marL="1036169" indent="-207235" algn="ctr" defTabSz="414468" rtl="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Arial" charset="0"/>
          <a:ea typeface="SimSun" charset="0"/>
          <a:cs typeface="SimSun" charset="0"/>
        </a:defRPr>
      </a:lvl3pPr>
      <a:lvl4pPr marL="1450639" indent="-207235" algn="ctr" defTabSz="414468" rtl="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Arial" charset="0"/>
          <a:ea typeface="SimSun" charset="0"/>
          <a:cs typeface="SimSun" charset="0"/>
        </a:defRPr>
      </a:lvl4pPr>
      <a:lvl5pPr marL="1865107" indent="-207235" algn="ctr" defTabSz="414468" rtl="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Arial" charset="0"/>
          <a:ea typeface="SimSun" charset="0"/>
          <a:cs typeface="SimSun" charset="0"/>
        </a:defRPr>
      </a:lvl5pPr>
      <a:lvl6pPr marL="2279576" indent="-207235" algn="ctr" defTabSz="414468" rtl="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Arial" charset="0"/>
          <a:ea typeface="SimSun" charset="0"/>
          <a:cs typeface="SimSun" charset="0"/>
        </a:defRPr>
      </a:lvl6pPr>
      <a:lvl7pPr marL="2694043" indent="-207235" algn="ctr" defTabSz="414468" rtl="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Arial" charset="0"/>
          <a:ea typeface="SimSun" charset="0"/>
          <a:cs typeface="SimSun" charset="0"/>
        </a:defRPr>
      </a:lvl7pPr>
      <a:lvl8pPr marL="3108514" indent="-207235" algn="ctr" defTabSz="414468" rtl="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Arial" charset="0"/>
          <a:ea typeface="SimSun" charset="0"/>
          <a:cs typeface="SimSun" charset="0"/>
        </a:defRPr>
      </a:lvl8pPr>
      <a:lvl9pPr marL="3522980" indent="-207235" algn="ctr" defTabSz="414468" rtl="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Arial" charset="0"/>
          <a:ea typeface="SimSun" charset="0"/>
          <a:cs typeface="SimSun" charset="0"/>
        </a:defRPr>
      </a:lvl9pPr>
    </p:titleStyle>
    <p:bodyStyle>
      <a:lvl1pPr marL="310851" indent="-310851" algn="l" defTabSz="414468" rtl="0" fontAlgn="base" hangingPunct="0">
        <a:lnSpc>
          <a:spcPct val="93000"/>
        </a:lnSpc>
        <a:spcBef>
          <a:spcPct val="0"/>
        </a:spcBef>
        <a:spcAft>
          <a:spcPts val="1293"/>
        </a:spcAft>
        <a:buClr>
          <a:srgbClr val="000000"/>
        </a:buClr>
        <a:buSzPct val="100000"/>
        <a:buFont typeface="Times New Roman" charset="0"/>
        <a:defRPr sz="2900">
          <a:solidFill>
            <a:srgbClr val="000000"/>
          </a:solidFill>
          <a:latin typeface="+mn-lt"/>
          <a:ea typeface="+mn-ea"/>
          <a:cs typeface="+mn-cs"/>
        </a:defRPr>
      </a:lvl1pPr>
      <a:lvl2pPr marL="673511" indent="-259043" algn="l" defTabSz="414468" rtl="0" fontAlgn="base" hangingPunct="0">
        <a:lnSpc>
          <a:spcPct val="93000"/>
        </a:lnSpc>
        <a:spcBef>
          <a:spcPct val="0"/>
        </a:spcBef>
        <a:spcAft>
          <a:spcPts val="1032"/>
        </a:spcAft>
        <a:buClr>
          <a:srgbClr val="000000"/>
        </a:buClr>
        <a:buSzPct val="100000"/>
        <a:buFont typeface="Times New Roman" charset="0"/>
        <a:defRPr sz="2500">
          <a:solidFill>
            <a:srgbClr val="000000"/>
          </a:solidFill>
          <a:latin typeface="+mn-lt"/>
          <a:ea typeface="+mn-ea"/>
          <a:cs typeface="+mn-cs"/>
        </a:defRPr>
      </a:lvl2pPr>
      <a:lvl3pPr marL="1036169" indent="-207235" algn="l" defTabSz="414468" rtl="0" fontAlgn="base" hangingPunct="0">
        <a:lnSpc>
          <a:spcPct val="93000"/>
        </a:lnSpc>
        <a:spcBef>
          <a:spcPct val="0"/>
        </a:spcBef>
        <a:spcAft>
          <a:spcPts val="771"/>
        </a:spcAft>
        <a:buClr>
          <a:srgbClr val="000000"/>
        </a:buClr>
        <a:buSzPct val="100000"/>
        <a:buFont typeface="Times New Roman" charset="0"/>
        <a:defRPr sz="2200">
          <a:solidFill>
            <a:srgbClr val="000000"/>
          </a:solidFill>
          <a:latin typeface="+mn-lt"/>
          <a:ea typeface="+mn-ea"/>
          <a:cs typeface="+mn-cs"/>
        </a:defRPr>
      </a:lvl3pPr>
      <a:lvl4pPr marL="1450639" indent="-207235" algn="l" defTabSz="414468" rtl="0" fontAlgn="base" hangingPunct="0">
        <a:lnSpc>
          <a:spcPct val="93000"/>
        </a:lnSpc>
        <a:spcBef>
          <a:spcPct val="0"/>
        </a:spcBef>
        <a:spcAft>
          <a:spcPts val="522"/>
        </a:spcAft>
        <a:buClr>
          <a:srgbClr val="000000"/>
        </a:buClr>
        <a:buSzPct val="100000"/>
        <a:buFont typeface="Times New Roman" charset="0"/>
        <a:defRPr sz="1800">
          <a:solidFill>
            <a:srgbClr val="000000"/>
          </a:solidFill>
          <a:latin typeface="+mn-lt"/>
          <a:ea typeface="+mn-ea"/>
          <a:cs typeface="+mn-cs"/>
        </a:defRPr>
      </a:lvl4pPr>
      <a:lvl5pPr marL="1865107" indent="-207235" algn="l" defTabSz="414468" rtl="0" fontAlgn="base" hangingPunct="0">
        <a:lnSpc>
          <a:spcPct val="93000"/>
        </a:lnSpc>
        <a:spcBef>
          <a:spcPct val="0"/>
        </a:spcBef>
        <a:spcAft>
          <a:spcPts val="261"/>
        </a:spcAft>
        <a:buClr>
          <a:srgbClr val="000000"/>
        </a:buClr>
        <a:buSzPct val="100000"/>
        <a:buFont typeface="Times New Roman" charset="0"/>
        <a:defRPr sz="1800">
          <a:solidFill>
            <a:srgbClr val="000000"/>
          </a:solidFill>
          <a:latin typeface="+mn-lt"/>
          <a:ea typeface="+mn-ea"/>
          <a:cs typeface="+mn-cs"/>
        </a:defRPr>
      </a:lvl5pPr>
      <a:lvl6pPr marL="2279576" indent="-207235" algn="l" defTabSz="414468" rtl="0" fontAlgn="base" hangingPunct="0">
        <a:lnSpc>
          <a:spcPct val="93000"/>
        </a:lnSpc>
        <a:spcBef>
          <a:spcPct val="0"/>
        </a:spcBef>
        <a:spcAft>
          <a:spcPts val="261"/>
        </a:spcAft>
        <a:buClr>
          <a:srgbClr val="000000"/>
        </a:buClr>
        <a:buSzPct val="100000"/>
        <a:buFont typeface="Times New Roman" charset="0"/>
        <a:defRPr sz="1800">
          <a:solidFill>
            <a:srgbClr val="000000"/>
          </a:solidFill>
          <a:latin typeface="+mn-lt"/>
          <a:ea typeface="+mn-ea"/>
          <a:cs typeface="+mn-cs"/>
        </a:defRPr>
      </a:lvl6pPr>
      <a:lvl7pPr marL="2694043" indent="-207235" algn="l" defTabSz="414468" rtl="0" fontAlgn="base" hangingPunct="0">
        <a:lnSpc>
          <a:spcPct val="93000"/>
        </a:lnSpc>
        <a:spcBef>
          <a:spcPct val="0"/>
        </a:spcBef>
        <a:spcAft>
          <a:spcPts val="261"/>
        </a:spcAft>
        <a:buClr>
          <a:srgbClr val="000000"/>
        </a:buClr>
        <a:buSzPct val="100000"/>
        <a:buFont typeface="Times New Roman" charset="0"/>
        <a:defRPr sz="1800">
          <a:solidFill>
            <a:srgbClr val="000000"/>
          </a:solidFill>
          <a:latin typeface="+mn-lt"/>
          <a:ea typeface="+mn-ea"/>
          <a:cs typeface="+mn-cs"/>
        </a:defRPr>
      </a:lvl7pPr>
      <a:lvl8pPr marL="3108514" indent="-207235" algn="l" defTabSz="414468" rtl="0" fontAlgn="base" hangingPunct="0">
        <a:lnSpc>
          <a:spcPct val="93000"/>
        </a:lnSpc>
        <a:spcBef>
          <a:spcPct val="0"/>
        </a:spcBef>
        <a:spcAft>
          <a:spcPts val="261"/>
        </a:spcAft>
        <a:buClr>
          <a:srgbClr val="000000"/>
        </a:buClr>
        <a:buSzPct val="100000"/>
        <a:buFont typeface="Times New Roman" charset="0"/>
        <a:defRPr sz="1800">
          <a:solidFill>
            <a:srgbClr val="000000"/>
          </a:solidFill>
          <a:latin typeface="+mn-lt"/>
          <a:ea typeface="+mn-ea"/>
          <a:cs typeface="+mn-cs"/>
        </a:defRPr>
      </a:lvl8pPr>
      <a:lvl9pPr marL="3522980" indent="-207235" algn="l" defTabSz="414468" rtl="0" fontAlgn="base" hangingPunct="0">
        <a:lnSpc>
          <a:spcPct val="93000"/>
        </a:lnSpc>
        <a:spcBef>
          <a:spcPct val="0"/>
        </a:spcBef>
        <a:spcAft>
          <a:spcPts val="261"/>
        </a:spcAft>
        <a:buClr>
          <a:srgbClr val="000000"/>
        </a:buClr>
        <a:buSzPct val="100000"/>
        <a:buFont typeface="Times New Roman" charset="0"/>
        <a:defRPr sz="1800">
          <a:solidFill>
            <a:srgbClr val="000000"/>
          </a:solidFill>
          <a:latin typeface="+mn-lt"/>
          <a:ea typeface="+mn-ea"/>
          <a:cs typeface="+mn-cs"/>
        </a:defRPr>
      </a:lvl9pPr>
    </p:bodyStyle>
    <p:otherStyle>
      <a:defPPr>
        <a:defRPr lang="en-US"/>
      </a:defPPr>
      <a:lvl1pPr marL="0" algn="l" defTabSz="414468" rtl="0" eaLnBrk="1" latinLnBrk="0" hangingPunct="1">
        <a:defRPr sz="1600" kern="1200">
          <a:solidFill>
            <a:schemeClr val="tx1"/>
          </a:solidFill>
          <a:latin typeface="+mn-lt"/>
          <a:ea typeface="+mn-ea"/>
          <a:cs typeface="+mn-cs"/>
        </a:defRPr>
      </a:lvl1pPr>
      <a:lvl2pPr marL="414468" algn="l" defTabSz="414468" rtl="0" eaLnBrk="1" latinLnBrk="0" hangingPunct="1">
        <a:defRPr sz="1600" kern="1200">
          <a:solidFill>
            <a:schemeClr val="tx1"/>
          </a:solidFill>
          <a:latin typeface="+mn-lt"/>
          <a:ea typeface="+mn-ea"/>
          <a:cs typeface="+mn-cs"/>
        </a:defRPr>
      </a:lvl2pPr>
      <a:lvl3pPr marL="828936" algn="l" defTabSz="414468" rtl="0" eaLnBrk="1" latinLnBrk="0" hangingPunct="1">
        <a:defRPr sz="1600" kern="1200">
          <a:solidFill>
            <a:schemeClr val="tx1"/>
          </a:solidFill>
          <a:latin typeface="+mn-lt"/>
          <a:ea typeface="+mn-ea"/>
          <a:cs typeface="+mn-cs"/>
        </a:defRPr>
      </a:lvl3pPr>
      <a:lvl4pPr marL="1243404" algn="l" defTabSz="414468" rtl="0" eaLnBrk="1" latinLnBrk="0" hangingPunct="1">
        <a:defRPr sz="1600" kern="1200">
          <a:solidFill>
            <a:schemeClr val="tx1"/>
          </a:solidFill>
          <a:latin typeface="+mn-lt"/>
          <a:ea typeface="+mn-ea"/>
          <a:cs typeface="+mn-cs"/>
        </a:defRPr>
      </a:lvl4pPr>
      <a:lvl5pPr marL="1657872" algn="l" defTabSz="414468" rtl="0" eaLnBrk="1" latinLnBrk="0" hangingPunct="1">
        <a:defRPr sz="1600" kern="1200">
          <a:solidFill>
            <a:schemeClr val="tx1"/>
          </a:solidFill>
          <a:latin typeface="+mn-lt"/>
          <a:ea typeface="+mn-ea"/>
          <a:cs typeface="+mn-cs"/>
        </a:defRPr>
      </a:lvl5pPr>
      <a:lvl6pPr marL="2072341" algn="l" defTabSz="414468" rtl="0" eaLnBrk="1" latinLnBrk="0" hangingPunct="1">
        <a:defRPr sz="1600" kern="1200">
          <a:solidFill>
            <a:schemeClr val="tx1"/>
          </a:solidFill>
          <a:latin typeface="+mn-lt"/>
          <a:ea typeface="+mn-ea"/>
          <a:cs typeface="+mn-cs"/>
        </a:defRPr>
      </a:lvl6pPr>
      <a:lvl7pPr marL="2486809" algn="l" defTabSz="414468" rtl="0" eaLnBrk="1" latinLnBrk="0" hangingPunct="1">
        <a:defRPr sz="1600" kern="1200">
          <a:solidFill>
            <a:schemeClr val="tx1"/>
          </a:solidFill>
          <a:latin typeface="+mn-lt"/>
          <a:ea typeface="+mn-ea"/>
          <a:cs typeface="+mn-cs"/>
        </a:defRPr>
      </a:lvl7pPr>
      <a:lvl8pPr marL="2901277" algn="l" defTabSz="414468" rtl="0" eaLnBrk="1" latinLnBrk="0" hangingPunct="1">
        <a:defRPr sz="1600" kern="1200">
          <a:solidFill>
            <a:schemeClr val="tx1"/>
          </a:solidFill>
          <a:latin typeface="+mn-lt"/>
          <a:ea typeface="+mn-ea"/>
          <a:cs typeface="+mn-cs"/>
        </a:defRPr>
      </a:lvl8pPr>
      <a:lvl9pPr marL="3315745" algn="l" defTabSz="414468"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FC550BA8-E095-A543-90E8-E061C7A7BED9}" type="datetimeFigureOut">
              <a:rPr lang="en-US" smtClean="0">
                <a:solidFill>
                  <a:prstClr val="black">
                    <a:tint val="75000"/>
                  </a:prstClr>
                </a:solidFill>
              </a:rPr>
              <a:pPr defTabSz="457200"/>
              <a:t>2/9/16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51BADDF-8B94-0149-97D7-C32C0B68705D}"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197826144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20" tIns="45663" rIns="91320" bIns="4566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3"/>
            <a:ext cx="8229600" cy="4525963"/>
          </a:xfrm>
          <a:prstGeom prst="rect">
            <a:avLst/>
          </a:prstGeom>
        </p:spPr>
        <p:txBody>
          <a:bodyPr vert="horz" lIns="91320" tIns="45663" rIns="91320" bIns="4566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62"/>
            <a:ext cx="2133600" cy="365125"/>
          </a:xfrm>
          <a:prstGeom prst="rect">
            <a:avLst/>
          </a:prstGeom>
        </p:spPr>
        <p:txBody>
          <a:bodyPr vert="horz" lIns="91320" tIns="45663" rIns="91320" bIns="45663" rtlCol="0" anchor="ctr"/>
          <a:lstStyle>
            <a:lvl1pPr algn="l">
              <a:defRPr sz="1200">
                <a:solidFill>
                  <a:schemeClr val="tx1">
                    <a:tint val="75000"/>
                  </a:schemeClr>
                </a:solidFill>
              </a:defRPr>
            </a:lvl1pPr>
          </a:lstStyle>
          <a:p>
            <a:pPr defTabSz="456631"/>
            <a:fld id="{FC550BA8-E095-A543-90E8-E061C7A7BED9}" type="datetimeFigureOut">
              <a:rPr lang="en-US" smtClean="0">
                <a:solidFill>
                  <a:prstClr val="black">
                    <a:tint val="75000"/>
                  </a:prstClr>
                </a:solidFill>
              </a:rPr>
              <a:pPr defTabSz="456631"/>
              <a:t>2/9/16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62"/>
            <a:ext cx="2895600" cy="365125"/>
          </a:xfrm>
          <a:prstGeom prst="rect">
            <a:avLst/>
          </a:prstGeom>
        </p:spPr>
        <p:txBody>
          <a:bodyPr vert="horz" lIns="91320" tIns="45663" rIns="91320" bIns="45663" rtlCol="0" anchor="ctr"/>
          <a:lstStyle>
            <a:lvl1pPr algn="ctr">
              <a:defRPr sz="1200">
                <a:solidFill>
                  <a:schemeClr val="tx1">
                    <a:tint val="75000"/>
                  </a:schemeClr>
                </a:solidFill>
              </a:defRPr>
            </a:lvl1pPr>
          </a:lstStyle>
          <a:p>
            <a:pPr defTabSz="456631"/>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62"/>
            <a:ext cx="2133600" cy="365125"/>
          </a:xfrm>
          <a:prstGeom prst="rect">
            <a:avLst/>
          </a:prstGeom>
        </p:spPr>
        <p:txBody>
          <a:bodyPr vert="horz" lIns="91320" tIns="45663" rIns="91320" bIns="45663" rtlCol="0" anchor="ctr"/>
          <a:lstStyle>
            <a:lvl1pPr algn="r">
              <a:defRPr sz="1200">
                <a:solidFill>
                  <a:schemeClr val="tx1">
                    <a:tint val="75000"/>
                  </a:schemeClr>
                </a:solidFill>
              </a:defRPr>
            </a:lvl1pPr>
          </a:lstStyle>
          <a:p>
            <a:pPr defTabSz="456631"/>
            <a:fld id="{A51BADDF-8B94-0149-97D7-C32C0B68705D}" type="slidenum">
              <a:rPr lang="en-US" smtClean="0">
                <a:solidFill>
                  <a:prstClr val="black">
                    <a:tint val="75000"/>
                  </a:prstClr>
                </a:solidFill>
              </a:rPr>
              <a:pPr defTabSz="456631"/>
              <a:t>‹#›</a:t>
            </a:fld>
            <a:endParaRPr lang="en-US">
              <a:solidFill>
                <a:prstClr val="black">
                  <a:tint val="75000"/>
                </a:prstClr>
              </a:solidFill>
            </a:endParaRPr>
          </a:p>
        </p:txBody>
      </p:sp>
    </p:spTree>
    <p:extLst>
      <p:ext uri="{BB962C8B-B14F-4D97-AF65-F5344CB8AC3E}">
        <p14:creationId xmlns:p14="http://schemas.microsoft.com/office/powerpoint/2010/main" val="84657809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txStyles>
    <p:titleStyle>
      <a:lvl1pPr algn="ctr" defTabSz="456631" rtl="0" eaLnBrk="1" latinLnBrk="0" hangingPunct="1">
        <a:spcBef>
          <a:spcPct val="0"/>
        </a:spcBef>
        <a:buNone/>
        <a:defRPr sz="4400" kern="1200">
          <a:solidFill>
            <a:schemeClr val="tx1"/>
          </a:solidFill>
          <a:latin typeface="+mj-lt"/>
          <a:ea typeface="+mj-ea"/>
          <a:cs typeface="+mj-cs"/>
        </a:defRPr>
      </a:lvl1pPr>
    </p:titleStyle>
    <p:bodyStyle>
      <a:lvl1pPr marL="342474" indent="-342474" algn="l" defTabSz="456631" rtl="0" eaLnBrk="1" latinLnBrk="0" hangingPunct="1">
        <a:spcBef>
          <a:spcPct val="20000"/>
        </a:spcBef>
        <a:buFont typeface="Arial"/>
        <a:buChar char="•"/>
        <a:defRPr sz="3200" kern="1200">
          <a:solidFill>
            <a:schemeClr val="tx1"/>
          </a:solidFill>
          <a:latin typeface="+mn-lt"/>
          <a:ea typeface="+mn-ea"/>
          <a:cs typeface="+mn-cs"/>
        </a:defRPr>
      </a:lvl1pPr>
      <a:lvl2pPr marL="742026" indent="-285395" algn="l" defTabSz="456631" rtl="0" eaLnBrk="1" latinLnBrk="0" hangingPunct="1">
        <a:spcBef>
          <a:spcPct val="20000"/>
        </a:spcBef>
        <a:buFont typeface="Arial"/>
        <a:buChar char="–"/>
        <a:defRPr sz="2800" kern="1200">
          <a:solidFill>
            <a:schemeClr val="tx1"/>
          </a:solidFill>
          <a:latin typeface="+mn-lt"/>
          <a:ea typeface="+mn-ea"/>
          <a:cs typeface="+mn-cs"/>
        </a:defRPr>
      </a:lvl2pPr>
      <a:lvl3pPr marL="1141581" indent="-228316" algn="l" defTabSz="456631" rtl="0" eaLnBrk="1" latinLnBrk="0" hangingPunct="1">
        <a:spcBef>
          <a:spcPct val="20000"/>
        </a:spcBef>
        <a:buFont typeface="Arial"/>
        <a:buChar char="•"/>
        <a:defRPr sz="2400" kern="1200">
          <a:solidFill>
            <a:schemeClr val="tx1"/>
          </a:solidFill>
          <a:latin typeface="+mn-lt"/>
          <a:ea typeface="+mn-ea"/>
          <a:cs typeface="+mn-cs"/>
        </a:defRPr>
      </a:lvl3pPr>
      <a:lvl4pPr marL="1598210" indent="-228316" algn="l" defTabSz="456631" rtl="0" eaLnBrk="1" latinLnBrk="0" hangingPunct="1">
        <a:spcBef>
          <a:spcPct val="20000"/>
        </a:spcBef>
        <a:buFont typeface="Arial"/>
        <a:buChar char="–"/>
        <a:defRPr sz="2000" kern="1200">
          <a:solidFill>
            <a:schemeClr val="tx1"/>
          </a:solidFill>
          <a:latin typeface="+mn-lt"/>
          <a:ea typeface="+mn-ea"/>
          <a:cs typeface="+mn-cs"/>
        </a:defRPr>
      </a:lvl4pPr>
      <a:lvl5pPr marL="2054843" indent="-228316" algn="l" defTabSz="456631" rtl="0" eaLnBrk="1" latinLnBrk="0" hangingPunct="1">
        <a:spcBef>
          <a:spcPct val="20000"/>
        </a:spcBef>
        <a:buFont typeface="Arial"/>
        <a:buChar char="»"/>
        <a:defRPr sz="2000" kern="1200">
          <a:solidFill>
            <a:schemeClr val="tx1"/>
          </a:solidFill>
          <a:latin typeface="+mn-lt"/>
          <a:ea typeface="+mn-ea"/>
          <a:cs typeface="+mn-cs"/>
        </a:defRPr>
      </a:lvl5pPr>
      <a:lvl6pPr marL="2511474" indent="-228316" algn="l" defTabSz="456631" rtl="0" eaLnBrk="1" latinLnBrk="0" hangingPunct="1">
        <a:spcBef>
          <a:spcPct val="20000"/>
        </a:spcBef>
        <a:buFont typeface="Arial"/>
        <a:buChar char="•"/>
        <a:defRPr sz="2000" kern="1200">
          <a:solidFill>
            <a:schemeClr val="tx1"/>
          </a:solidFill>
          <a:latin typeface="+mn-lt"/>
          <a:ea typeface="+mn-ea"/>
          <a:cs typeface="+mn-cs"/>
        </a:defRPr>
      </a:lvl6pPr>
      <a:lvl7pPr marL="2968106" indent="-228316" algn="l" defTabSz="456631" rtl="0" eaLnBrk="1" latinLnBrk="0" hangingPunct="1">
        <a:spcBef>
          <a:spcPct val="20000"/>
        </a:spcBef>
        <a:buFont typeface="Arial"/>
        <a:buChar char="•"/>
        <a:defRPr sz="2000" kern="1200">
          <a:solidFill>
            <a:schemeClr val="tx1"/>
          </a:solidFill>
          <a:latin typeface="+mn-lt"/>
          <a:ea typeface="+mn-ea"/>
          <a:cs typeface="+mn-cs"/>
        </a:defRPr>
      </a:lvl7pPr>
      <a:lvl8pPr marL="3424738" indent="-228316" algn="l" defTabSz="456631" rtl="0" eaLnBrk="1" latinLnBrk="0" hangingPunct="1">
        <a:spcBef>
          <a:spcPct val="20000"/>
        </a:spcBef>
        <a:buFont typeface="Arial"/>
        <a:buChar char="•"/>
        <a:defRPr sz="2000" kern="1200">
          <a:solidFill>
            <a:schemeClr val="tx1"/>
          </a:solidFill>
          <a:latin typeface="+mn-lt"/>
          <a:ea typeface="+mn-ea"/>
          <a:cs typeface="+mn-cs"/>
        </a:defRPr>
      </a:lvl8pPr>
      <a:lvl9pPr marL="3881368" indent="-228316" algn="l" defTabSz="45663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631" rtl="0" eaLnBrk="1" latinLnBrk="0" hangingPunct="1">
        <a:defRPr sz="1800" kern="1200">
          <a:solidFill>
            <a:schemeClr val="tx1"/>
          </a:solidFill>
          <a:latin typeface="+mn-lt"/>
          <a:ea typeface="+mn-ea"/>
          <a:cs typeface="+mn-cs"/>
        </a:defRPr>
      </a:lvl1pPr>
      <a:lvl2pPr marL="456631" algn="l" defTabSz="456631" rtl="0" eaLnBrk="1" latinLnBrk="0" hangingPunct="1">
        <a:defRPr sz="1800" kern="1200">
          <a:solidFill>
            <a:schemeClr val="tx1"/>
          </a:solidFill>
          <a:latin typeface="+mn-lt"/>
          <a:ea typeface="+mn-ea"/>
          <a:cs typeface="+mn-cs"/>
        </a:defRPr>
      </a:lvl2pPr>
      <a:lvl3pPr marL="913264" algn="l" defTabSz="456631" rtl="0" eaLnBrk="1" latinLnBrk="0" hangingPunct="1">
        <a:defRPr sz="1800" kern="1200">
          <a:solidFill>
            <a:schemeClr val="tx1"/>
          </a:solidFill>
          <a:latin typeface="+mn-lt"/>
          <a:ea typeface="+mn-ea"/>
          <a:cs typeface="+mn-cs"/>
        </a:defRPr>
      </a:lvl3pPr>
      <a:lvl4pPr marL="1369896" algn="l" defTabSz="456631" rtl="0" eaLnBrk="1" latinLnBrk="0" hangingPunct="1">
        <a:defRPr sz="1800" kern="1200">
          <a:solidFill>
            <a:schemeClr val="tx1"/>
          </a:solidFill>
          <a:latin typeface="+mn-lt"/>
          <a:ea typeface="+mn-ea"/>
          <a:cs typeface="+mn-cs"/>
        </a:defRPr>
      </a:lvl4pPr>
      <a:lvl5pPr marL="1826526" algn="l" defTabSz="456631" rtl="0" eaLnBrk="1" latinLnBrk="0" hangingPunct="1">
        <a:defRPr sz="1800" kern="1200">
          <a:solidFill>
            <a:schemeClr val="tx1"/>
          </a:solidFill>
          <a:latin typeface="+mn-lt"/>
          <a:ea typeface="+mn-ea"/>
          <a:cs typeface="+mn-cs"/>
        </a:defRPr>
      </a:lvl5pPr>
      <a:lvl6pPr marL="2283159" algn="l" defTabSz="456631" rtl="0" eaLnBrk="1" latinLnBrk="0" hangingPunct="1">
        <a:defRPr sz="1800" kern="1200">
          <a:solidFill>
            <a:schemeClr val="tx1"/>
          </a:solidFill>
          <a:latin typeface="+mn-lt"/>
          <a:ea typeface="+mn-ea"/>
          <a:cs typeface="+mn-cs"/>
        </a:defRPr>
      </a:lvl6pPr>
      <a:lvl7pPr marL="2739790" algn="l" defTabSz="456631" rtl="0" eaLnBrk="1" latinLnBrk="0" hangingPunct="1">
        <a:defRPr sz="1800" kern="1200">
          <a:solidFill>
            <a:schemeClr val="tx1"/>
          </a:solidFill>
          <a:latin typeface="+mn-lt"/>
          <a:ea typeface="+mn-ea"/>
          <a:cs typeface="+mn-cs"/>
        </a:defRPr>
      </a:lvl7pPr>
      <a:lvl8pPr marL="3196416" algn="l" defTabSz="456631" rtl="0" eaLnBrk="1" latinLnBrk="0" hangingPunct="1">
        <a:defRPr sz="1800" kern="1200">
          <a:solidFill>
            <a:schemeClr val="tx1"/>
          </a:solidFill>
          <a:latin typeface="+mn-lt"/>
          <a:ea typeface="+mn-ea"/>
          <a:cs typeface="+mn-cs"/>
        </a:defRPr>
      </a:lvl8pPr>
      <a:lvl9pPr marL="3653052" algn="l" defTabSz="456631"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FC550BA8-E095-A543-90E8-E061C7A7BED9}" type="datetimeFigureOut">
              <a:rPr lang="en-US" smtClean="0">
                <a:solidFill>
                  <a:prstClr val="black">
                    <a:tint val="75000"/>
                  </a:prstClr>
                </a:solidFill>
              </a:rPr>
              <a:pPr defTabSz="457200"/>
              <a:t>2/9/16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51BADDF-8B94-0149-97D7-C32C0B68705D}"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24992959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5.png"/><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2.jpg"/><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5.emf"/><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png"/><Relationship Id="rId5" Type="http://schemas.openxmlformats.org/officeDocument/2006/relationships/image" Target="../media/image11.emf"/><Relationship Id="rId1" Type="http://schemas.openxmlformats.org/officeDocument/2006/relationships/slideLayout" Target="../slideLayouts/slideLayout71.xml"/><Relationship Id="rId2"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71.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15.emf"/><Relationship Id="rId3"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spcBef>
                <a:spcPts val="0"/>
              </a:spcBef>
              <a:buNone/>
            </a:pPr>
            <a:r>
              <a:rPr lang="en-US" dirty="0" smtClean="0"/>
              <a:t>lesson:	http</a:t>
            </a:r>
            <a:r>
              <a:rPr lang="en-US" dirty="0"/>
              <a:t>://</a:t>
            </a:r>
            <a:r>
              <a:rPr lang="en-US" dirty="0" err="1"/>
              <a:t>jbadomics.github.io</a:t>
            </a:r>
            <a:r>
              <a:rPr lang="en-US" dirty="0"/>
              <a:t>/</a:t>
            </a:r>
            <a:r>
              <a:rPr lang="en-US" dirty="0" err="1"/>
              <a:t>tnseq</a:t>
            </a:r>
            <a:r>
              <a:rPr lang="en-US" dirty="0" smtClean="0"/>
              <a:t>/</a:t>
            </a:r>
          </a:p>
          <a:p>
            <a:pPr marL="0" lvl="0" indent="0">
              <a:spcBef>
                <a:spcPts val="0"/>
              </a:spcBef>
              <a:buNone/>
            </a:pPr>
            <a:endParaRPr lang="en-US" dirty="0"/>
          </a:p>
          <a:p>
            <a:pPr marL="0" lvl="0" indent="0">
              <a:spcBef>
                <a:spcPts val="0"/>
              </a:spcBef>
              <a:buNone/>
            </a:pPr>
            <a:r>
              <a:rPr lang="en-US" dirty="0" smtClean="0"/>
              <a:t>repo:		http://</a:t>
            </a:r>
            <a:r>
              <a:rPr lang="en-US" dirty="0" err="1" smtClean="0"/>
              <a:t>github.com</a:t>
            </a:r>
            <a:r>
              <a:rPr lang="en-US" dirty="0" smtClean="0"/>
              <a:t>/jbadomics/</a:t>
            </a:r>
            <a:r>
              <a:rPr lang="en-US" dirty="0" err="1" smtClean="0"/>
              <a:t>tnseq</a:t>
            </a:r>
            <a:r>
              <a:rPr lang="en-US" dirty="0" smtClean="0"/>
              <a:t>/</a:t>
            </a:r>
            <a:endParaRPr lang="en-US" dirty="0"/>
          </a:p>
        </p:txBody>
      </p:sp>
    </p:spTree>
    <p:extLst>
      <p:ext uri="{BB962C8B-B14F-4D97-AF65-F5344CB8AC3E}">
        <p14:creationId xmlns:p14="http://schemas.microsoft.com/office/powerpoint/2010/main" val="1882169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rot="19900770">
            <a:off x="5154710" y="3660589"/>
            <a:ext cx="1441420" cy="461665"/>
          </a:xfrm>
          <a:prstGeom prst="rect">
            <a:avLst/>
          </a:prstGeom>
          <a:noFill/>
        </p:spPr>
        <p:txBody>
          <a:bodyPr wrap="none" lIns="91380" tIns="45692" rIns="91380" bIns="45692" rtlCol="0">
            <a:spAutoFit/>
          </a:bodyPr>
          <a:lstStyle/>
          <a:p>
            <a:pPr defTabSz="456631"/>
            <a:r>
              <a:rPr lang="en-US" sz="2400" dirty="0">
                <a:solidFill>
                  <a:srgbClr val="FFFFFF"/>
                </a:solidFill>
                <a:latin typeface="Whitney Black"/>
                <a:cs typeface="Whitney Black"/>
              </a:rPr>
              <a:t>electrode</a:t>
            </a:r>
          </a:p>
        </p:txBody>
      </p:sp>
      <p:sp>
        <p:nvSpPr>
          <p:cNvPr id="5" name="TextBox 4"/>
          <p:cNvSpPr txBox="1"/>
          <p:nvPr/>
        </p:nvSpPr>
        <p:spPr>
          <a:xfrm>
            <a:off x="1" y="6413963"/>
            <a:ext cx="1299882" cy="261554"/>
          </a:xfrm>
          <a:prstGeom prst="rect">
            <a:avLst/>
          </a:prstGeom>
          <a:solidFill>
            <a:schemeClr val="tx1">
              <a:alpha val="60000"/>
            </a:schemeClr>
          </a:solidFill>
        </p:spPr>
        <p:txBody>
          <a:bodyPr wrap="square" lIns="91320" tIns="45663" rIns="91320" bIns="45663" rtlCol="0">
            <a:spAutoFit/>
          </a:bodyPr>
          <a:lstStyle/>
          <a:p>
            <a:pPr defTabSz="456631"/>
            <a:r>
              <a:rPr lang="en-US" sz="1100" dirty="0">
                <a:solidFill>
                  <a:srgbClr val="FFFFFF"/>
                </a:solidFill>
                <a:latin typeface="Helvetica"/>
                <a:cs typeface="Helvetica"/>
              </a:rPr>
              <a:t>   Photo:  Ying Liu</a:t>
            </a:r>
          </a:p>
        </p:txBody>
      </p:sp>
      <p:cxnSp>
        <p:nvCxnSpPr>
          <p:cNvPr id="7" name="Straight Arrow Connector 6"/>
          <p:cNvCxnSpPr/>
          <p:nvPr/>
        </p:nvCxnSpPr>
        <p:spPr bwMode="auto">
          <a:xfrm>
            <a:off x="4288123" y="3062945"/>
            <a:ext cx="1225176" cy="821765"/>
          </a:xfrm>
          <a:prstGeom prst="straightConnector1">
            <a:avLst/>
          </a:prstGeom>
          <a:solidFill>
            <a:srgbClr val="00B8FF"/>
          </a:solidFill>
          <a:ln w="57150" cap="flat" cmpd="sng" algn="ctr">
            <a:solidFill>
              <a:schemeClr val="bg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 name="TextBox 8"/>
          <p:cNvSpPr txBox="1"/>
          <p:nvPr/>
        </p:nvSpPr>
        <p:spPr>
          <a:xfrm rot="19900770">
            <a:off x="3465551" y="2651958"/>
            <a:ext cx="1425928" cy="369332"/>
          </a:xfrm>
          <a:prstGeom prst="rect">
            <a:avLst/>
          </a:prstGeom>
          <a:solidFill>
            <a:schemeClr val="tx1">
              <a:alpha val="35000"/>
            </a:schemeClr>
          </a:solidFill>
        </p:spPr>
        <p:txBody>
          <a:bodyPr wrap="none" lIns="91440" tIns="0" rIns="91440" bIns="0" rtlCol="0">
            <a:spAutoFit/>
          </a:bodyPr>
          <a:lstStyle/>
          <a:p>
            <a:pPr defTabSz="456631"/>
            <a:r>
              <a:rPr lang="en-US" sz="2400" dirty="0">
                <a:solidFill>
                  <a:srgbClr val="FFFFFF"/>
                </a:solidFill>
                <a:latin typeface="Whitney Black"/>
                <a:cs typeface="Whitney Black"/>
              </a:rPr>
              <a:t>electrons</a:t>
            </a:r>
          </a:p>
        </p:txBody>
      </p:sp>
      <p:sp>
        <p:nvSpPr>
          <p:cNvPr id="23" name="Curved Up Arrow 22"/>
          <p:cNvSpPr/>
          <p:nvPr/>
        </p:nvSpPr>
        <p:spPr bwMode="auto">
          <a:xfrm>
            <a:off x="1852706" y="1553882"/>
            <a:ext cx="1105647" cy="750196"/>
          </a:xfrm>
          <a:prstGeom prst="curvedUpArrow">
            <a:avLst/>
          </a:prstGeom>
          <a:solidFill>
            <a:schemeClr val="bg1"/>
          </a:solid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57200" fontAlgn="base" hangingPunct="0">
              <a:lnSpc>
                <a:spcPct val="93000"/>
              </a:lnSpc>
              <a:spcBef>
                <a:spcPct val="0"/>
              </a:spcBef>
              <a:spcAft>
                <a:spcPct val="0"/>
              </a:spcAft>
              <a:buClr>
                <a:srgbClr val="000000"/>
              </a:buClr>
              <a:buSzPct val="100000"/>
              <a:buFont typeface="Times New Roman" charset="0"/>
              <a:buNone/>
            </a:pPr>
            <a:endParaRPr lang="en-US" dirty="0">
              <a:solidFill>
                <a:srgbClr val="000000"/>
              </a:solidFill>
            </a:endParaRPr>
          </a:p>
        </p:txBody>
      </p:sp>
      <p:sp>
        <p:nvSpPr>
          <p:cNvPr id="24" name="TextBox 23"/>
          <p:cNvSpPr txBox="1"/>
          <p:nvPr/>
        </p:nvSpPr>
        <p:spPr>
          <a:xfrm>
            <a:off x="1039852" y="1063900"/>
            <a:ext cx="1179399" cy="369332"/>
          </a:xfrm>
          <a:prstGeom prst="rect">
            <a:avLst/>
          </a:prstGeom>
          <a:solidFill>
            <a:schemeClr val="tx1">
              <a:alpha val="60000"/>
            </a:schemeClr>
          </a:solidFill>
        </p:spPr>
        <p:txBody>
          <a:bodyPr wrap="none" lIns="91440" tIns="0" rIns="91440" bIns="0" rtlCol="0">
            <a:spAutoFit/>
          </a:bodyPr>
          <a:lstStyle/>
          <a:p>
            <a:pPr defTabSz="456631"/>
            <a:r>
              <a:rPr lang="en-US" sz="2400" dirty="0" smtClean="0">
                <a:solidFill>
                  <a:srgbClr val="FFFFFF"/>
                </a:solidFill>
                <a:latin typeface="Whitney Black"/>
                <a:cs typeface="Whitney Black"/>
              </a:rPr>
              <a:t>acetate</a:t>
            </a:r>
            <a:endParaRPr lang="en-US" sz="2400" dirty="0">
              <a:solidFill>
                <a:srgbClr val="FFFFFF"/>
              </a:solidFill>
              <a:latin typeface="Whitney Black"/>
              <a:cs typeface="Whitney Black"/>
            </a:endParaRPr>
          </a:p>
        </p:txBody>
      </p:sp>
      <p:sp>
        <p:nvSpPr>
          <p:cNvPr id="25" name="TextBox 24"/>
          <p:cNvSpPr txBox="1"/>
          <p:nvPr/>
        </p:nvSpPr>
        <p:spPr>
          <a:xfrm>
            <a:off x="2495402" y="1063900"/>
            <a:ext cx="710451" cy="461665"/>
          </a:xfrm>
          <a:prstGeom prst="rect">
            <a:avLst/>
          </a:prstGeom>
          <a:solidFill>
            <a:schemeClr val="tx1">
              <a:alpha val="60000"/>
            </a:schemeClr>
          </a:solidFill>
        </p:spPr>
        <p:txBody>
          <a:bodyPr wrap="none" lIns="91440" tIns="0" rIns="91440" bIns="91440" rtlCol="0">
            <a:spAutoFit/>
          </a:bodyPr>
          <a:lstStyle/>
          <a:p>
            <a:pPr defTabSz="456631"/>
            <a:r>
              <a:rPr lang="en-US" sz="2400" dirty="0" smtClean="0">
                <a:solidFill>
                  <a:srgbClr val="FFFFFF"/>
                </a:solidFill>
                <a:latin typeface="Whitney Black"/>
                <a:cs typeface="Whitney Black"/>
              </a:rPr>
              <a:t>CO</a:t>
            </a:r>
            <a:r>
              <a:rPr lang="en-US" sz="2400" baseline="-25000" dirty="0" smtClean="0">
                <a:solidFill>
                  <a:srgbClr val="FFFFFF"/>
                </a:solidFill>
                <a:latin typeface="Whitney Black"/>
                <a:cs typeface="Whitney Black"/>
              </a:rPr>
              <a:t>2</a:t>
            </a:r>
            <a:endParaRPr lang="en-US" sz="2400" baseline="-25000" dirty="0">
              <a:solidFill>
                <a:srgbClr val="FFFFFF"/>
              </a:solidFill>
              <a:latin typeface="Whitney Black"/>
              <a:cs typeface="Whitney Black"/>
            </a:endParaRPr>
          </a:p>
        </p:txBody>
      </p:sp>
    </p:spTree>
    <p:extLst>
      <p:ext uri="{BB962C8B-B14F-4D97-AF65-F5344CB8AC3E}">
        <p14:creationId xmlns:p14="http://schemas.microsoft.com/office/powerpoint/2010/main" val="2071146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eobacter iron reduction cartoon.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11" y="1602530"/>
            <a:ext cx="4076241" cy="3328131"/>
          </a:xfrm>
          <a:prstGeom prst="rect">
            <a:avLst/>
          </a:prstGeom>
        </p:spPr>
      </p:pic>
      <p:pic>
        <p:nvPicPr>
          <p:cNvPr id="6" name="Picture 5" descr="membrane lightning bolt.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217" y="144589"/>
            <a:ext cx="3745560" cy="2742812"/>
          </a:xfrm>
          <a:prstGeom prst="rect">
            <a:avLst/>
          </a:prstGeom>
        </p:spPr>
      </p:pic>
      <p:pic>
        <p:nvPicPr>
          <p:cNvPr id="7" name="Picture 6" descr="membrane cytochromes to iron oxid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871" y="3435475"/>
            <a:ext cx="3371984" cy="3050843"/>
          </a:xfrm>
          <a:prstGeom prst="rect">
            <a:avLst/>
          </a:prstGeom>
        </p:spPr>
      </p:pic>
    </p:spTree>
    <p:extLst>
      <p:ext uri="{BB962C8B-B14F-4D97-AF65-F5344CB8AC3E}">
        <p14:creationId xmlns:p14="http://schemas.microsoft.com/office/powerpoint/2010/main" val="6907545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Tn-Seq</a:t>
            </a:r>
            <a:r>
              <a:rPr lang="en-US" dirty="0" smtClean="0"/>
              <a:t>- “Toothpicks and logic” meets next-gen sequencing</a:t>
            </a:r>
            <a:endParaRPr lang="en-US" dirty="0"/>
          </a:p>
        </p:txBody>
      </p:sp>
      <p:pic>
        <p:nvPicPr>
          <p:cNvPr id="4"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3262037"/>
            <a:ext cx="8305800" cy="30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400551" y="1828800"/>
            <a:ext cx="8972049" cy="1219200"/>
            <a:chOff x="3420479" y="22875778"/>
            <a:chExt cx="8972049" cy="1219200"/>
          </a:xfrm>
        </p:grpSpPr>
        <p:sp>
          <p:nvSpPr>
            <p:cNvPr id="5" name="Rectangle 4"/>
            <p:cNvSpPr/>
            <p:nvPr/>
          </p:nvSpPr>
          <p:spPr>
            <a:xfrm>
              <a:off x="5249279" y="22875778"/>
              <a:ext cx="2418848" cy="1200329"/>
            </a:xfrm>
            <a:prstGeom prst="rect">
              <a:avLst/>
            </a:prstGeom>
          </p:spPr>
          <p:txBody>
            <a:bodyPr wrap="square">
              <a:spAutoFit/>
            </a:bodyPr>
            <a:lstStyle/>
            <a:p>
              <a:r>
                <a:rPr lang="en-US" dirty="0" smtClean="0">
                  <a:latin typeface="Arial" pitchFamily="34" charset="0"/>
                  <a:cs typeface="Arial" pitchFamily="34" charset="0"/>
                </a:rPr>
                <a:t>Outgrowth of parent</a:t>
              </a:r>
            </a:p>
            <a:p>
              <a:r>
                <a:rPr lang="en-US" dirty="0" smtClean="0">
                  <a:latin typeface="Arial" pitchFamily="34" charset="0"/>
                  <a:cs typeface="Arial" pitchFamily="34" charset="0"/>
                </a:rPr>
                <a:t>library (T</a:t>
              </a:r>
              <a:r>
                <a:rPr lang="en-US" baseline="-25000" dirty="0" smtClean="0">
                  <a:latin typeface="Arial" pitchFamily="34" charset="0"/>
                  <a:cs typeface="Arial" pitchFamily="34" charset="0"/>
                </a:rPr>
                <a:t>0</a:t>
              </a:r>
              <a:r>
                <a:rPr lang="en-US" dirty="0" smtClean="0">
                  <a:latin typeface="Arial" pitchFamily="34" charset="0"/>
                  <a:cs typeface="Arial" pitchFamily="34" charset="0"/>
                </a:rPr>
                <a:t>) under</a:t>
              </a:r>
            </a:p>
            <a:p>
              <a:pPr lvl="0"/>
              <a:r>
                <a:rPr lang="en-US" dirty="0" smtClean="0">
                  <a:latin typeface="Arial" pitchFamily="34" charset="0"/>
                  <a:cs typeface="Arial" pitchFamily="34" charset="0"/>
                </a:rPr>
                <a:t>different conditions      </a:t>
              </a:r>
            </a:p>
            <a:p>
              <a:pPr lvl="0"/>
              <a:r>
                <a:rPr lang="en-US" dirty="0" smtClean="0">
                  <a:solidFill>
                    <a:prstClr val="black"/>
                  </a:solidFill>
                  <a:latin typeface="Arial" pitchFamily="34" charset="0"/>
                  <a:cs typeface="Arial" pitchFamily="34" charset="0"/>
                </a:rPr>
                <a:t>(</a:t>
              </a:r>
              <a:r>
                <a:rPr lang="en-US" dirty="0">
                  <a:solidFill>
                    <a:prstClr val="black"/>
                  </a:solidFill>
                  <a:latin typeface="Arial" pitchFamily="34" charset="0"/>
                  <a:cs typeface="Arial" pitchFamily="34" charset="0"/>
                </a:rPr>
                <a:t>A and B</a:t>
              </a:r>
              <a:r>
                <a:rPr lang="en-US" dirty="0" smtClean="0">
                  <a:solidFill>
                    <a:prstClr val="black"/>
                  </a:solidFill>
                  <a:latin typeface="Arial" pitchFamily="34" charset="0"/>
                  <a:cs typeface="Arial" pitchFamily="34" charset="0"/>
                </a:rPr>
                <a:t>)</a:t>
              </a:r>
              <a:endParaRPr lang="en-US" dirty="0">
                <a:solidFill>
                  <a:prstClr val="black"/>
                </a:solidFill>
                <a:latin typeface="Arial" pitchFamily="34" charset="0"/>
                <a:cs typeface="Arial" pitchFamily="34" charset="0"/>
              </a:endParaRPr>
            </a:p>
          </p:txBody>
        </p:sp>
        <p:sp>
          <p:nvSpPr>
            <p:cNvPr id="6" name="Rectangle 5"/>
            <p:cNvSpPr/>
            <p:nvPr/>
          </p:nvSpPr>
          <p:spPr>
            <a:xfrm>
              <a:off x="8449680" y="22894649"/>
              <a:ext cx="3942848" cy="1200329"/>
            </a:xfrm>
            <a:prstGeom prst="rect">
              <a:avLst/>
            </a:prstGeom>
          </p:spPr>
          <p:txBody>
            <a:bodyPr wrap="square">
              <a:spAutoFit/>
            </a:bodyPr>
            <a:lstStyle/>
            <a:p>
              <a:pPr lvl="0"/>
              <a:r>
                <a:rPr lang="en-US" dirty="0" smtClean="0">
                  <a:solidFill>
                    <a:prstClr val="black"/>
                  </a:solidFill>
                  <a:latin typeface="Arial" pitchFamily="34" charset="0"/>
                  <a:cs typeface="Arial" pitchFamily="34" charset="0"/>
                </a:rPr>
                <a:t>DNA </a:t>
              </a:r>
              <a:r>
                <a:rPr lang="en-US" dirty="0">
                  <a:solidFill>
                    <a:prstClr val="black"/>
                  </a:solidFill>
                  <a:latin typeface="Arial" pitchFamily="34" charset="0"/>
                  <a:cs typeface="Arial" pitchFamily="34" charset="0"/>
                </a:rPr>
                <a:t>isolation, Mme1 digestion,</a:t>
              </a:r>
            </a:p>
            <a:p>
              <a:pPr lvl="0"/>
              <a:r>
                <a:rPr lang="en-US" dirty="0">
                  <a:solidFill>
                    <a:prstClr val="black"/>
                  </a:solidFill>
                  <a:latin typeface="Arial" pitchFamily="34" charset="0"/>
                  <a:cs typeface="Arial" pitchFamily="34" charset="0"/>
                </a:rPr>
                <a:t>amplification, and deep</a:t>
              </a:r>
            </a:p>
            <a:p>
              <a:pPr lvl="0"/>
              <a:r>
                <a:rPr lang="en-US" dirty="0">
                  <a:solidFill>
                    <a:prstClr val="black"/>
                  </a:solidFill>
                  <a:latin typeface="Arial" pitchFamily="34" charset="0"/>
                  <a:cs typeface="Arial" pitchFamily="34" charset="0"/>
                </a:rPr>
                <a:t>sequencing to </a:t>
              </a:r>
              <a:r>
                <a:rPr lang="en-US" dirty="0" smtClean="0">
                  <a:solidFill>
                    <a:prstClr val="black"/>
                  </a:solidFill>
                  <a:latin typeface="Arial" pitchFamily="34" charset="0"/>
                  <a:cs typeface="Arial" pitchFamily="34" charset="0"/>
                </a:rPr>
                <a:t>compare outgrown</a:t>
              </a:r>
            </a:p>
            <a:p>
              <a:pPr lvl="0"/>
              <a:r>
                <a:rPr lang="en-US" dirty="0" smtClean="0">
                  <a:solidFill>
                    <a:prstClr val="black"/>
                  </a:solidFill>
                  <a:latin typeface="Arial" pitchFamily="34" charset="0"/>
                  <a:cs typeface="Arial" pitchFamily="34" charset="0"/>
                </a:rPr>
                <a:t> </a:t>
              </a:r>
              <a:r>
                <a:rPr lang="en-US" dirty="0">
                  <a:solidFill>
                    <a:prstClr val="black"/>
                  </a:solidFill>
                  <a:latin typeface="Arial" pitchFamily="34" charset="0"/>
                  <a:cs typeface="Arial" pitchFamily="34" charset="0"/>
                </a:rPr>
                <a:t>libraries with </a:t>
              </a:r>
              <a:r>
                <a:rPr lang="en-US" dirty="0" smtClean="0">
                  <a:solidFill>
                    <a:prstClr val="black"/>
                  </a:solidFill>
                  <a:latin typeface="Arial" pitchFamily="34" charset="0"/>
                  <a:cs typeface="Arial" pitchFamily="34" charset="0"/>
                </a:rPr>
                <a:t>parent library</a:t>
              </a:r>
              <a:endParaRPr lang="en-US" dirty="0">
                <a:solidFill>
                  <a:prstClr val="black"/>
                </a:solidFill>
                <a:latin typeface="Arial" pitchFamily="34" charset="0"/>
                <a:cs typeface="Arial" pitchFamily="34" charset="0"/>
              </a:endParaRPr>
            </a:p>
          </p:txBody>
        </p:sp>
        <p:sp>
          <p:nvSpPr>
            <p:cNvPr id="7" name="Rectangle 6"/>
            <p:cNvSpPr/>
            <p:nvPr/>
          </p:nvSpPr>
          <p:spPr>
            <a:xfrm>
              <a:off x="3420479" y="22894649"/>
              <a:ext cx="1656848" cy="1200329"/>
            </a:xfrm>
            <a:prstGeom prst="rect">
              <a:avLst/>
            </a:prstGeom>
          </p:spPr>
          <p:txBody>
            <a:bodyPr wrap="square">
              <a:spAutoFit/>
            </a:bodyPr>
            <a:lstStyle/>
            <a:p>
              <a:pPr lvl="0"/>
              <a:r>
                <a:rPr lang="en-US" dirty="0">
                  <a:solidFill>
                    <a:prstClr val="black"/>
                  </a:solidFill>
                  <a:latin typeface="Arial" pitchFamily="34" charset="0"/>
                  <a:cs typeface="Arial" pitchFamily="34" charset="0"/>
                </a:rPr>
                <a:t>Saturated</a:t>
              </a:r>
            </a:p>
            <a:p>
              <a:pPr lvl="0"/>
              <a:r>
                <a:rPr lang="en-US" dirty="0">
                  <a:solidFill>
                    <a:prstClr val="black"/>
                  </a:solidFill>
                  <a:latin typeface="Arial" pitchFamily="34" charset="0"/>
                  <a:cs typeface="Arial" pitchFamily="34" charset="0"/>
                </a:rPr>
                <a:t>library</a:t>
              </a:r>
            </a:p>
            <a:p>
              <a:pPr lvl="0"/>
              <a:r>
                <a:rPr lang="en-US" dirty="0">
                  <a:solidFill>
                    <a:prstClr val="black"/>
                  </a:solidFill>
                  <a:latin typeface="Arial" pitchFamily="34" charset="0"/>
                  <a:cs typeface="Arial" pitchFamily="34" charset="0"/>
                </a:rPr>
                <a:t>with </a:t>
              </a:r>
              <a:r>
                <a:rPr lang="en-US" i="1" dirty="0">
                  <a:solidFill>
                    <a:prstClr val="black"/>
                  </a:solidFill>
                  <a:latin typeface="Arial" pitchFamily="34" charset="0"/>
                  <a:cs typeface="Arial" pitchFamily="34" charset="0"/>
                </a:rPr>
                <a:t>n</a:t>
              </a:r>
            </a:p>
            <a:p>
              <a:pPr lvl="0"/>
              <a:r>
                <a:rPr lang="en-US" dirty="0">
                  <a:solidFill>
                    <a:prstClr val="black"/>
                  </a:solidFill>
                  <a:latin typeface="Arial" pitchFamily="34" charset="0"/>
                  <a:cs typeface="Arial" pitchFamily="34" charset="0"/>
                </a:rPr>
                <a:t>mutants</a:t>
              </a:r>
            </a:p>
          </p:txBody>
        </p:sp>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0746" y="23377262"/>
              <a:ext cx="622781" cy="27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280" y="23377262"/>
              <a:ext cx="622782" cy="27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6834690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393700"/>
            <a:ext cx="6934200" cy="6070600"/>
          </a:xfrm>
          <a:prstGeom prst="rect">
            <a:avLst/>
          </a:prstGeom>
        </p:spPr>
      </p:pic>
    </p:spTree>
    <p:extLst>
      <p:ext uri="{BB962C8B-B14F-4D97-AF65-F5344CB8AC3E}">
        <p14:creationId xmlns:p14="http://schemas.microsoft.com/office/powerpoint/2010/main" val="1304687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2890" y="304800"/>
            <a:ext cx="3485698" cy="1077218"/>
          </a:xfrm>
          <a:prstGeom prst="rect">
            <a:avLst/>
          </a:prstGeom>
          <a:noFill/>
        </p:spPr>
        <p:txBody>
          <a:bodyPr wrap="none" rtlCol="0">
            <a:spAutoFit/>
          </a:bodyPr>
          <a:lstStyle/>
          <a:p>
            <a:pPr algn="ctr"/>
            <a:r>
              <a:rPr lang="en-US" sz="3200" dirty="0"/>
              <a:t>Condition </a:t>
            </a:r>
            <a:r>
              <a:rPr lang="en-US" sz="3200" dirty="0" smtClean="0"/>
              <a:t>A:</a:t>
            </a:r>
            <a:endParaRPr lang="en-US" dirty="0" smtClean="0"/>
          </a:p>
          <a:p>
            <a:pPr algn="ctr"/>
            <a:r>
              <a:rPr lang="en-US" sz="3200" dirty="0" smtClean="0"/>
              <a:t>Fumarate reduction</a:t>
            </a:r>
          </a:p>
        </p:txBody>
      </p:sp>
      <p:sp>
        <p:nvSpPr>
          <p:cNvPr id="10" name="TextBox 9"/>
          <p:cNvSpPr txBox="1"/>
          <p:nvPr/>
        </p:nvSpPr>
        <p:spPr>
          <a:xfrm>
            <a:off x="4860527" y="304800"/>
            <a:ext cx="4034311" cy="1077218"/>
          </a:xfrm>
          <a:prstGeom prst="rect">
            <a:avLst/>
          </a:prstGeom>
          <a:noFill/>
        </p:spPr>
        <p:txBody>
          <a:bodyPr wrap="none" rtlCol="0">
            <a:spAutoFit/>
          </a:bodyPr>
          <a:lstStyle/>
          <a:p>
            <a:pPr algn="ctr"/>
            <a:r>
              <a:rPr lang="en-US" sz="3200" dirty="0"/>
              <a:t>Condition </a:t>
            </a:r>
            <a:r>
              <a:rPr lang="en-US" sz="3200" dirty="0" smtClean="0"/>
              <a:t>B:</a:t>
            </a:r>
          </a:p>
          <a:p>
            <a:pPr algn="ctr"/>
            <a:r>
              <a:rPr lang="en-US" sz="3200" dirty="0" smtClean="0"/>
              <a:t>Fe(III)-citrate reduction</a:t>
            </a:r>
            <a:endParaRPr lang="en-US"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292" y="1600200"/>
            <a:ext cx="7915275" cy="4850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53350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Tn-Seq</a:t>
            </a:r>
            <a:r>
              <a:rPr lang="en-US" dirty="0" smtClean="0"/>
              <a:t> in </a:t>
            </a:r>
            <a:r>
              <a:rPr lang="en-US" i="1" dirty="0" smtClean="0"/>
              <a:t>Geobacter</a:t>
            </a:r>
            <a:endParaRPr lang="en-US" i="1"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448" y="2462784"/>
            <a:ext cx="8912352" cy="2642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0" y="2362200"/>
            <a:ext cx="24384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5448" y="4648200"/>
            <a:ext cx="24384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05280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Tn-Seq</a:t>
            </a:r>
            <a:r>
              <a:rPr lang="en-US" dirty="0" smtClean="0"/>
              <a:t> in </a:t>
            </a:r>
            <a:r>
              <a:rPr lang="en-US" i="1" dirty="0" smtClean="0"/>
              <a:t>Geobacter</a:t>
            </a:r>
            <a:endParaRPr lang="en-US" i="1"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462784"/>
            <a:ext cx="8912352" cy="2642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0" y="2362200"/>
            <a:ext cx="24384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5448" y="4648200"/>
            <a:ext cx="24384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73230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Log</a:t>
            </a:r>
            <a:r>
              <a:rPr lang="en-US" baseline="-25000" dirty="0" smtClean="0"/>
              <a:t>2</a:t>
            </a:r>
            <a:r>
              <a:rPr lang="en-US" dirty="0" smtClean="0"/>
              <a:t> ratios to identify genes of interest</a:t>
            </a:r>
            <a:endParaRPr lang="en-US"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057400"/>
            <a:ext cx="6109944" cy="281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13523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Log</a:t>
            </a:r>
            <a:r>
              <a:rPr lang="en-US" baseline="-25000" dirty="0" smtClean="0"/>
              <a:t>2</a:t>
            </a:r>
            <a:r>
              <a:rPr lang="en-US" dirty="0" smtClean="0"/>
              <a:t> ratios to identify genes of interest</a:t>
            </a:r>
            <a:endParaRPr lang="en-US"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4800600"/>
            <a:ext cx="379807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155448" y="1676400"/>
            <a:ext cx="8912352" cy="2642616"/>
            <a:chOff x="155448" y="1676400"/>
            <a:chExt cx="8912352" cy="2642616"/>
          </a:xfrm>
        </p:grpSpPr>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448" y="1676400"/>
              <a:ext cx="8912352" cy="2642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391400" y="1981200"/>
              <a:ext cx="13716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391400" y="3352800"/>
              <a:ext cx="13716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2000" y="2133600"/>
              <a:ext cx="24384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0" y="3310759"/>
              <a:ext cx="24384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265935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Tn-Seq</a:t>
            </a:r>
            <a:r>
              <a:rPr lang="en-US" dirty="0" smtClean="0"/>
              <a:t>: Test 44,000 mutants at once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77404"/>
            <a:ext cx="9144000" cy="4503191"/>
          </a:xfrm>
          <a:prstGeom prst="rect">
            <a:avLst/>
          </a:prstGeom>
        </p:spPr>
      </p:pic>
    </p:spTree>
    <p:extLst>
      <p:ext uri="{BB962C8B-B14F-4D97-AF65-F5344CB8AC3E}">
        <p14:creationId xmlns:p14="http://schemas.microsoft.com/office/powerpoint/2010/main" val="1273114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uluth-missabe-iron_range-railway_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400" y="0"/>
            <a:ext cx="6803136" cy="6858000"/>
          </a:xfrm>
          <a:prstGeom prst="rect">
            <a:avLst/>
          </a:prstGeom>
        </p:spPr>
      </p:pic>
      <p:sp>
        <p:nvSpPr>
          <p:cNvPr id="2" name="5-Point Star 1"/>
          <p:cNvSpPr/>
          <p:nvPr/>
        </p:nvSpPr>
        <p:spPr>
          <a:xfrm>
            <a:off x="5251824" y="1232647"/>
            <a:ext cx="283882" cy="283882"/>
          </a:xfrm>
          <a:prstGeom prst="star5">
            <a:avLst/>
          </a:prstGeom>
          <a:gradFill flip="none" rotWithShape="1">
            <a:gsLst>
              <a:gs pos="66000">
                <a:srgbClr val="FF0000"/>
              </a:gs>
              <a:gs pos="0">
                <a:srgbClr val="FF0000">
                  <a:alpha val="6000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Tree>
    <p:extLst>
      <p:ext uri="{BB962C8B-B14F-4D97-AF65-F5344CB8AC3E}">
        <p14:creationId xmlns:p14="http://schemas.microsoft.com/office/powerpoint/2010/main" val="8049053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216" y="1066800"/>
            <a:ext cx="4643422" cy="5153374"/>
          </a:xfrm>
          <a:prstGeom prst="rect">
            <a:avLst/>
          </a:prstGeom>
        </p:spPr>
      </p:pic>
      <p:sp>
        <p:nvSpPr>
          <p:cNvPr id="2" name="Title 1"/>
          <p:cNvSpPr>
            <a:spLocks noGrp="1"/>
          </p:cNvSpPr>
          <p:nvPr>
            <p:ph type="title"/>
          </p:nvPr>
        </p:nvSpPr>
        <p:spPr/>
        <p:txBody>
          <a:bodyPr>
            <a:normAutofit fontScale="90000"/>
          </a:bodyPr>
          <a:lstStyle/>
          <a:p>
            <a:r>
              <a:rPr lang="en-US" dirty="0" err="1" smtClean="0">
                <a:solidFill>
                  <a:schemeClr val="bg1"/>
                </a:solidFill>
              </a:rPr>
              <a:t>Tn-Seq</a:t>
            </a:r>
            <a:r>
              <a:rPr lang="en-US" dirty="0" smtClean="0">
                <a:solidFill>
                  <a:schemeClr val="bg1"/>
                </a:solidFill>
              </a:rPr>
              <a:t> using electrodes at different potentials</a:t>
            </a:r>
            <a:endParaRPr lang="en-US" dirty="0">
              <a:solidFill>
                <a:schemeClr val="bg1"/>
              </a:solidFill>
            </a:endParaRPr>
          </a:p>
        </p:txBody>
      </p:sp>
      <p:sp>
        <p:nvSpPr>
          <p:cNvPr id="5" name="Right Arrow 4"/>
          <p:cNvSpPr/>
          <p:nvPr/>
        </p:nvSpPr>
        <p:spPr>
          <a:xfrm rot="16200000">
            <a:off x="877849" y="4568419"/>
            <a:ext cx="1447800" cy="2357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ight Arrow 5"/>
          <p:cNvSpPr/>
          <p:nvPr/>
        </p:nvSpPr>
        <p:spPr>
          <a:xfrm rot="16200000" flipV="1">
            <a:off x="2883895" y="4568419"/>
            <a:ext cx="1447800" cy="235763"/>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p:nvSpPr>
        <p:spPr>
          <a:xfrm>
            <a:off x="762000" y="5867400"/>
            <a:ext cx="1679499" cy="707886"/>
          </a:xfrm>
          <a:prstGeom prst="rect">
            <a:avLst/>
          </a:prstGeom>
          <a:noFill/>
        </p:spPr>
        <p:txBody>
          <a:bodyPr wrap="none" rtlCol="0">
            <a:spAutoFit/>
          </a:bodyPr>
          <a:lstStyle/>
          <a:p>
            <a:pPr algn="ctr"/>
            <a:r>
              <a:rPr lang="en-US" sz="2000" b="1" dirty="0">
                <a:solidFill>
                  <a:srgbClr val="FF0000"/>
                </a:solidFill>
              </a:rPr>
              <a:t>“Low”</a:t>
            </a:r>
          </a:p>
          <a:p>
            <a:pPr algn="ctr"/>
            <a:r>
              <a:rPr lang="en-US" sz="2000" b="1" dirty="0">
                <a:solidFill>
                  <a:srgbClr val="FF0000"/>
                </a:solidFill>
              </a:rPr>
              <a:t>-0.10 V vs SHE</a:t>
            </a:r>
          </a:p>
        </p:txBody>
      </p:sp>
      <p:sp>
        <p:nvSpPr>
          <p:cNvPr id="8" name="TextBox 7"/>
          <p:cNvSpPr txBox="1"/>
          <p:nvPr/>
        </p:nvSpPr>
        <p:spPr>
          <a:xfrm>
            <a:off x="2743200" y="5867400"/>
            <a:ext cx="1729191" cy="707886"/>
          </a:xfrm>
          <a:prstGeom prst="rect">
            <a:avLst/>
          </a:prstGeom>
          <a:noFill/>
        </p:spPr>
        <p:txBody>
          <a:bodyPr wrap="none" rtlCol="0">
            <a:spAutoFit/>
          </a:bodyPr>
          <a:lstStyle/>
          <a:p>
            <a:pPr algn="ctr"/>
            <a:r>
              <a:rPr lang="en-US" sz="2000" b="1" dirty="0">
                <a:solidFill>
                  <a:schemeClr val="bg1"/>
                </a:solidFill>
              </a:rPr>
              <a:t>“High”</a:t>
            </a:r>
          </a:p>
          <a:p>
            <a:pPr algn="ctr"/>
            <a:r>
              <a:rPr lang="en-US" sz="2000" b="1" dirty="0">
                <a:solidFill>
                  <a:schemeClr val="bg1"/>
                </a:solidFill>
              </a:rPr>
              <a:t>+0.24 V vs SHE</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4816" y="1752601"/>
            <a:ext cx="3710953" cy="3657600"/>
          </a:xfrm>
          <a:prstGeom prst="rect">
            <a:avLst/>
          </a:prstGeom>
        </p:spPr>
      </p:pic>
    </p:spTree>
    <p:extLst>
      <p:ext uri="{BB962C8B-B14F-4D97-AF65-F5344CB8AC3E}">
        <p14:creationId xmlns:p14="http://schemas.microsoft.com/office/powerpoint/2010/main" val="15802933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Tn-Seq</a:t>
            </a:r>
            <a:r>
              <a:rPr lang="en-US" dirty="0" smtClean="0"/>
              <a:t>: Test 44,000 mutants at once</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50000"/>
          <a:stretch/>
        </p:blipFill>
        <p:spPr>
          <a:xfrm>
            <a:off x="4572000" y="1177404"/>
            <a:ext cx="4572000" cy="450319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942" y="2119614"/>
            <a:ext cx="4498258" cy="4433586"/>
          </a:xfrm>
          <a:prstGeom prst="rect">
            <a:avLst/>
          </a:prstGeom>
        </p:spPr>
      </p:pic>
    </p:spTree>
    <p:extLst>
      <p:ext uri="{BB962C8B-B14F-4D97-AF65-F5344CB8AC3E}">
        <p14:creationId xmlns:p14="http://schemas.microsoft.com/office/powerpoint/2010/main" val="1723417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dependent phenotypes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942" y="2119614"/>
            <a:ext cx="4498258" cy="4433586"/>
          </a:xfrm>
          <a:prstGeom prst="rect">
            <a:avLst/>
          </a:prstGeom>
        </p:spPr>
      </p:pic>
      <p:pic>
        <p:nvPicPr>
          <p:cNvPr id="5" name="Content Placeholder 6"/>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51087"/>
          <a:stretch/>
        </p:blipFill>
        <p:spPr>
          <a:xfrm>
            <a:off x="4645742" y="3657600"/>
            <a:ext cx="4173405" cy="1708820"/>
          </a:xfrm>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2676" t="28041" r="13376" b="35980"/>
          <a:stretch/>
        </p:blipFill>
        <p:spPr bwMode="auto">
          <a:xfrm>
            <a:off x="4800600" y="2286000"/>
            <a:ext cx="4114800" cy="813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11256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1"/>
                </a:solidFill>
              </a:rPr>
              <a:t>Respiration in response to redox potential</a:t>
            </a:r>
            <a:endParaRPr lang="en-US" dirty="0">
              <a:solidFill>
                <a:schemeClr val="bg1"/>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9700" y="1466828"/>
            <a:ext cx="6324600" cy="3714772"/>
          </a:xfrm>
          <a:prstGeom prst="rect">
            <a:avLst/>
          </a:prstGeom>
        </p:spPr>
      </p:pic>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66800" y="5144729"/>
            <a:ext cx="7010400" cy="1404020"/>
          </a:xfrm>
        </p:spPr>
      </p:pic>
    </p:spTree>
    <p:extLst>
      <p:ext uri="{BB962C8B-B14F-4D97-AF65-F5344CB8AC3E}">
        <p14:creationId xmlns:p14="http://schemas.microsoft.com/office/powerpoint/2010/main" val="37184263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4" name="Picture 3" descr="Photo Feb 19, 12 32 43 PM.jpg"/>
          <p:cNvPicPr>
            <a:picLocks noChangeAspect="1"/>
          </p:cNvPicPr>
          <p:nvPr/>
        </p:nvPicPr>
        <p:blipFill rotWithShape="1">
          <a:blip r:embed="rId3">
            <a:extLst>
              <a:ext uri="{28A0092B-C50C-407E-A947-70E740481C1C}">
                <a14:useLocalDpi xmlns:a14="http://schemas.microsoft.com/office/drawing/2010/main" val="0"/>
              </a:ext>
            </a:extLst>
          </a:blip>
          <a:srcRect l="36459" r="46180"/>
          <a:stretch/>
        </p:blipFill>
        <p:spPr>
          <a:xfrm rot="5400000">
            <a:off x="3513666" y="-3513667"/>
            <a:ext cx="2116667" cy="9144000"/>
          </a:xfrm>
          <a:prstGeom prst="rect">
            <a:avLst/>
          </a:prstGeom>
        </p:spPr>
      </p:pic>
    </p:spTree>
    <p:extLst>
      <p:ext uri="{BB962C8B-B14F-4D97-AF65-F5344CB8AC3E}">
        <p14:creationId xmlns:p14="http://schemas.microsoft.com/office/powerpoint/2010/main" val="10450275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32817" y="6575020"/>
            <a:ext cx="1211183" cy="230832"/>
          </a:xfrm>
          <a:prstGeom prst="rect">
            <a:avLst/>
          </a:prstGeom>
          <a:noFill/>
        </p:spPr>
        <p:txBody>
          <a:bodyPr wrap="none" rtlCol="0">
            <a:spAutoFit/>
          </a:bodyPr>
          <a:lstStyle/>
          <a:p>
            <a:pPr defTabSz="457200"/>
            <a:r>
              <a:rPr lang="en-US" sz="900" dirty="0" smtClean="0">
                <a:solidFill>
                  <a:prstClr val="black">
                    <a:lumMod val="50000"/>
                    <a:lumOff val="50000"/>
                  </a:prstClr>
                </a:solidFill>
                <a:latin typeface="Helvetica"/>
                <a:cs typeface="Helvetica"/>
              </a:rPr>
              <a:t>Photo: Chi Ho Chan</a:t>
            </a:r>
            <a:endParaRPr lang="en-US" sz="900" dirty="0">
              <a:solidFill>
                <a:prstClr val="black">
                  <a:lumMod val="50000"/>
                  <a:lumOff val="50000"/>
                </a:prstClr>
              </a:solidFill>
              <a:latin typeface="Helvetica"/>
              <a:cs typeface="Helvetica"/>
            </a:endParaRPr>
          </a:p>
        </p:txBody>
      </p:sp>
      <p:sp>
        <p:nvSpPr>
          <p:cNvPr id="3" name="Rectangle 2"/>
          <p:cNvSpPr/>
          <p:nvPr/>
        </p:nvSpPr>
        <p:spPr>
          <a:xfrm>
            <a:off x="7932817" y="0"/>
            <a:ext cx="1211183" cy="126993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Tree>
    <p:extLst>
      <p:ext uri="{BB962C8B-B14F-4D97-AF65-F5344CB8AC3E}">
        <p14:creationId xmlns:p14="http://schemas.microsoft.com/office/powerpoint/2010/main" val="16563138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965" y="433293"/>
            <a:ext cx="6206565" cy="642471"/>
          </a:xfrm>
        </p:spPr>
        <p:txBody>
          <a:bodyPr>
            <a:noAutofit/>
          </a:bodyPr>
          <a:lstStyle/>
          <a:p>
            <a:pPr algn="l"/>
            <a:r>
              <a:rPr lang="en-US" sz="2800" dirty="0" smtClean="0">
                <a:latin typeface="Whitney Bold"/>
                <a:cs typeface="Whitney Bold"/>
              </a:rPr>
              <a:t>DCO Census of Deep Life</a:t>
            </a:r>
            <a:br>
              <a:rPr lang="en-US" sz="2800" dirty="0" smtClean="0">
                <a:latin typeface="Whitney Bold"/>
                <a:cs typeface="Whitney Bold"/>
              </a:rPr>
            </a:br>
            <a:r>
              <a:rPr lang="en-US" sz="2400" dirty="0" smtClean="0">
                <a:latin typeface="Whitney Light"/>
                <a:cs typeface="Whitney Light"/>
              </a:rPr>
              <a:t>shotgun metagenomics</a:t>
            </a:r>
            <a:endParaRPr lang="en-US" sz="2400" dirty="0">
              <a:latin typeface="Whitney Light"/>
              <a:cs typeface="Whitney Light"/>
            </a:endParaRPr>
          </a:p>
        </p:txBody>
      </p:sp>
      <p:pic>
        <p:nvPicPr>
          <p:cNvPr id="4" name="Picture 3" descr="CoDL metagenomics flowchart overview.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965" y="1418665"/>
            <a:ext cx="8443367" cy="4707218"/>
          </a:xfrm>
          <a:prstGeom prst="rect">
            <a:avLst/>
          </a:prstGeom>
        </p:spPr>
      </p:pic>
      <p:pic>
        <p:nvPicPr>
          <p:cNvPr id="5" name="Picture 4" descr="DCO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8824" y="433293"/>
            <a:ext cx="2211294" cy="484642"/>
          </a:xfrm>
          <a:prstGeom prst="rect">
            <a:avLst/>
          </a:prstGeom>
        </p:spPr>
      </p:pic>
    </p:spTree>
    <p:extLst>
      <p:ext uri="{BB962C8B-B14F-4D97-AF65-F5344CB8AC3E}">
        <p14:creationId xmlns:p14="http://schemas.microsoft.com/office/powerpoint/2010/main" val="4704975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10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TL enrichment CA.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755" y="3001083"/>
            <a:ext cx="5012829" cy="3387665"/>
          </a:xfrm>
          <a:prstGeom prst="rect">
            <a:avLst/>
          </a:prstGeom>
        </p:spPr>
      </p:pic>
      <p:pic>
        <p:nvPicPr>
          <p:cNvPr id="6" name="Picture 5" descr="schematic.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1109" y="128653"/>
            <a:ext cx="6406565" cy="2008028"/>
          </a:xfrm>
          <a:prstGeom prst="rect">
            <a:avLst/>
          </a:prstGeom>
        </p:spPr>
      </p:pic>
      <p:pic>
        <p:nvPicPr>
          <p:cNvPr id="7" name="Picture 6"/>
          <p:cNvPicPr>
            <a:picLocks noChangeAspect="1"/>
          </p:cNvPicPr>
          <p:nvPr/>
        </p:nvPicPr>
        <p:blipFill>
          <a:blip r:embed="rId4"/>
          <a:stretch>
            <a:fillRect/>
          </a:stretch>
        </p:blipFill>
        <p:spPr>
          <a:xfrm>
            <a:off x="0" y="0"/>
            <a:ext cx="3409598" cy="2136681"/>
          </a:xfrm>
          <a:prstGeom prst="rect">
            <a:avLst/>
          </a:prstGeom>
        </p:spPr>
      </p:pic>
      <p:pic>
        <p:nvPicPr>
          <p:cNvPr id="8" name="Picture 7" descr="bioreactor_diagram.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7064" y="3005897"/>
            <a:ext cx="3151706" cy="3613683"/>
          </a:xfrm>
          <a:prstGeom prst="rect">
            <a:avLst/>
          </a:prstGeom>
        </p:spPr>
      </p:pic>
      <p:sp>
        <p:nvSpPr>
          <p:cNvPr id="9" name="TextBox 8"/>
          <p:cNvSpPr txBox="1"/>
          <p:nvPr/>
        </p:nvSpPr>
        <p:spPr>
          <a:xfrm>
            <a:off x="7589000" y="6388748"/>
            <a:ext cx="1211014" cy="230832"/>
          </a:xfrm>
          <a:prstGeom prst="rect">
            <a:avLst/>
          </a:prstGeom>
          <a:noFill/>
        </p:spPr>
        <p:txBody>
          <a:bodyPr wrap="none" rtlCol="0">
            <a:spAutoFit/>
          </a:bodyPr>
          <a:lstStyle/>
          <a:p>
            <a:pPr defTabSz="457200"/>
            <a:r>
              <a:rPr lang="en-US" sz="900" dirty="0" smtClean="0">
                <a:solidFill>
                  <a:prstClr val="black"/>
                </a:solidFill>
                <a:latin typeface="Helvetica"/>
                <a:cs typeface="Helvetica"/>
              </a:rPr>
              <a:t>Illustration: C. Levar</a:t>
            </a:r>
            <a:endParaRPr lang="en-US" sz="900" dirty="0">
              <a:solidFill>
                <a:prstClr val="black"/>
              </a:solidFill>
              <a:latin typeface="Helvetica"/>
              <a:cs typeface="Helvetica"/>
            </a:endParaRPr>
          </a:p>
        </p:txBody>
      </p:sp>
      <p:sp>
        <p:nvSpPr>
          <p:cNvPr id="12" name="TextBox 11"/>
          <p:cNvSpPr txBox="1"/>
          <p:nvPr/>
        </p:nvSpPr>
        <p:spPr>
          <a:xfrm>
            <a:off x="1128378" y="6388748"/>
            <a:ext cx="1185146" cy="230832"/>
          </a:xfrm>
          <a:prstGeom prst="rect">
            <a:avLst/>
          </a:prstGeom>
          <a:noFill/>
        </p:spPr>
        <p:txBody>
          <a:bodyPr wrap="none" rtlCol="0">
            <a:spAutoFit/>
          </a:bodyPr>
          <a:lstStyle/>
          <a:p>
            <a:pPr defTabSz="457200"/>
            <a:r>
              <a:rPr lang="en-US" sz="900" dirty="0">
                <a:solidFill>
                  <a:prstClr val="black"/>
                </a:solidFill>
                <a:latin typeface="Helvetica"/>
                <a:cs typeface="Helvetica"/>
              </a:rPr>
              <a:t>w</a:t>
            </a:r>
            <a:r>
              <a:rPr lang="en-US" sz="900" dirty="0" smtClean="0">
                <a:solidFill>
                  <a:prstClr val="black"/>
                </a:solidFill>
                <a:latin typeface="Helvetica"/>
                <a:cs typeface="Helvetica"/>
              </a:rPr>
              <a:t>ith Zara Summers</a:t>
            </a:r>
            <a:endParaRPr lang="en-US" sz="900" dirty="0">
              <a:solidFill>
                <a:prstClr val="black"/>
              </a:solidFill>
              <a:latin typeface="Helvetica"/>
              <a:cs typeface="Helvetica"/>
            </a:endParaRPr>
          </a:p>
        </p:txBody>
      </p:sp>
      <p:sp>
        <p:nvSpPr>
          <p:cNvPr id="2" name="Down Arrow 1"/>
          <p:cNvSpPr/>
          <p:nvPr/>
        </p:nvSpPr>
        <p:spPr>
          <a:xfrm>
            <a:off x="6798235" y="2136681"/>
            <a:ext cx="254000" cy="41826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0" name="Down Arrow 9"/>
          <p:cNvSpPr/>
          <p:nvPr/>
        </p:nvSpPr>
        <p:spPr>
          <a:xfrm rot="5400000">
            <a:off x="5434714" y="4082023"/>
            <a:ext cx="254000" cy="41826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3" name="TextBox 2"/>
          <p:cNvSpPr txBox="1"/>
          <p:nvPr/>
        </p:nvSpPr>
        <p:spPr>
          <a:xfrm>
            <a:off x="3810000" y="3129141"/>
            <a:ext cx="1274708" cy="584776"/>
          </a:xfrm>
          <a:prstGeom prst="rect">
            <a:avLst/>
          </a:prstGeom>
          <a:noFill/>
        </p:spPr>
        <p:txBody>
          <a:bodyPr wrap="none" rtlCol="0">
            <a:spAutoFit/>
          </a:bodyPr>
          <a:lstStyle/>
          <a:p>
            <a:pPr defTabSz="457200"/>
            <a:r>
              <a:rPr lang="en-US" sz="1600" dirty="0" smtClean="0">
                <a:solidFill>
                  <a:srgbClr val="FF0000"/>
                </a:solidFill>
                <a:latin typeface="Whitney Medium"/>
                <a:cs typeface="Whitney Medium"/>
              </a:rPr>
              <a:t>medium</a:t>
            </a:r>
          </a:p>
          <a:p>
            <a:pPr defTabSz="457200"/>
            <a:r>
              <a:rPr lang="en-US" sz="1600" dirty="0" smtClean="0">
                <a:solidFill>
                  <a:srgbClr val="FF0000"/>
                </a:solidFill>
                <a:latin typeface="Whitney Medium"/>
                <a:cs typeface="Whitney Medium"/>
              </a:rPr>
              <a:t>replacement</a:t>
            </a:r>
            <a:endParaRPr lang="en-US" sz="1600" dirty="0">
              <a:solidFill>
                <a:srgbClr val="FF0000"/>
              </a:solidFill>
              <a:latin typeface="Whitney Medium"/>
              <a:cs typeface="Whitney Medium"/>
            </a:endParaRPr>
          </a:p>
        </p:txBody>
      </p:sp>
    </p:spTree>
    <p:extLst>
      <p:ext uri="{BB962C8B-B14F-4D97-AF65-F5344CB8AC3E}">
        <p14:creationId xmlns:p14="http://schemas.microsoft.com/office/powerpoint/2010/main" val="351812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et WTL.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512" y="278112"/>
            <a:ext cx="6872396" cy="8633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882" y="1525904"/>
            <a:ext cx="4381345" cy="343549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1434" y="1525904"/>
            <a:ext cx="4055463" cy="3041597"/>
          </a:xfrm>
          <a:prstGeom prst="rect">
            <a:avLst/>
          </a:prstGeom>
        </p:spPr>
      </p:pic>
    </p:spTree>
    <p:extLst>
      <p:ext uri="{BB962C8B-B14F-4D97-AF65-F5344CB8AC3E}">
        <p14:creationId xmlns:p14="http://schemas.microsoft.com/office/powerpoint/2010/main" val="7329632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WTL_genom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55" y="0"/>
            <a:ext cx="6628113" cy="6680200"/>
          </a:xfrm>
          <a:prstGeom prst="rect">
            <a:avLst/>
          </a:prstGeom>
        </p:spPr>
      </p:pic>
      <p:sp>
        <p:nvSpPr>
          <p:cNvPr id="2" name="Rectangle 1"/>
          <p:cNvSpPr/>
          <p:nvPr/>
        </p:nvSpPr>
        <p:spPr>
          <a:xfrm>
            <a:off x="6260841" y="3210436"/>
            <a:ext cx="409677" cy="947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pic>
        <p:nvPicPr>
          <p:cNvPr id="4" name="Picture 3" descr="WTL_stat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491" y="238312"/>
            <a:ext cx="4168587" cy="1877636"/>
          </a:xfrm>
          <a:prstGeom prst="rect">
            <a:avLst/>
          </a:prstGeom>
        </p:spPr>
      </p:pic>
      <p:sp>
        <p:nvSpPr>
          <p:cNvPr id="5" name="Oval 4"/>
          <p:cNvSpPr/>
          <p:nvPr/>
        </p:nvSpPr>
        <p:spPr>
          <a:xfrm>
            <a:off x="5931646" y="2308411"/>
            <a:ext cx="179294" cy="179294"/>
          </a:xfrm>
          <a:prstGeom prst="ellipse">
            <a:avLst/>
          </a:prstGeom>
          <a:noFill/>
          <a:ln w="25400">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Tree>
    <p:extLst>
      <p:ext uri="{BB962C8B-B14F-4D97-AF65-F5344CB8AC3E}">
        <p14:creationId xmlns:p14="http://schemas.microsoft.com/office/powerpoint/2010/main" val="3018894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SimSun"/>
        <a:cs typeface="SimSun"/>
      </a:majorFont>
      <a:minorFont>
        <a:latin typeface="Arial"/>
        <a:ea typeface="SimSun"/>
        <a:cs typeface="SimSu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effectLst/>
            <a:latin typeface="Arial" charset="0"/>
            <a:ea typeface="SimSun" charset="0"/>
            <a:cs typeface="SimSun"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effectLst/>
            <a:latin typeface="Arial" charset="0"/>
            <a:ea typeface="SimSun" charset="0"/>
            <a:cs typeface="SimSun"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985</TotalTime>
  <Words>474</Words>
  <Application>Microsoft Macintosh PowerPoint</Application>
  <PresentationFormat>On-screen Show (4:3)</PresentationFormat>
  <Paragraphs>58</Paragraphs>
  <Slides>23</Slides>
  <Notes>7</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23</vt:i4>
      </vt:variant>
    </vt:vector>
  </HeadingPairs>
  <TitlesOfParts>
    <vt:vector size="40" baseType="lpstr">
      <vt:lpstr>Arial Unicode MS</vt:lpstr>
      <vt:lpstr>Calibri</vt:lpstr>
      <vt:lpstr>Helvetica</vt:lpstr>
      <vt:lpstr>SimSun</vt:lpstr>
      <vt:lpstr>Times New Roman</vt:lpstr>
      <vt:lpstr>Whitney Black</vt:lpstr>
      <vt:lpstr>Whitney Bold</vt:lpstr>
      <vt:lpstr>Whitney Light</vt:lpstr>
      <vt:lpstr>Whitney Medium</vt:lpstr>
      <vt:lpstr>Arial</vt:lpstr>
      <vt:lpstr>Office Theme</vt:lpstr>
      <vt:lpstr>1_Office Theme</vt:lpstr>
      <vt:lpstr>2_Office Theme</vt:lpstr>
      <vt:lpstr>6_Office Theme</vt:lpstr>
      <vt:lpstr>3_Office Theme</vt:lpstr>
      <vt:lpstr>4_Office Theme</vt:lpstr>
      <vt:lpstr>5_Office Theme</vt:lpstr>
      <vt:lpstr>PowerPoint Presentation</vt:lpstr>
      <vt:lpstr>PowerPoint Presentation</vt:lpstr>
      <vt:lpstr>PowerPoint Presentation</vt:lpstr>
      <vt:lpstr>PowerPoint Presentation</vt:lpstr>
      <vt:lpstr>DCO Census of Deep Life shotgun metagenomics</vt:lpstr>
      <vt:lpstr>PowerPoint Presentation</vt:lpstr>
      <vt:lpstr>PowerPoint Presentation</vt:lpstr>
      <vt:lpstr>PowerPoint Presentation</vt:lpstr>
      <vt:lpstr>PowerPoint Presentation</vt:lpstr>
      <vt:lpstr>PowerPoint Presentation</vt:lpstr>
      <vt:lpstr>PowerPoint Presentation</vt:lpstr>
      <vt:lpstr>Tn-Seq- “Toothpicks and logic” meets next-gen sequencing</vt:lpstr>
      <vt:lpstr>PowerPoint Presentation</vt:lpstr>
      <vt:lpstr>PowerPoint Presentation</vt:lpstr>
      <vt:lpstr>Tn-Seq in Geobacter</vt:lpstr>
      <vt:lpstr>Tn-Seq in Geobacter</vt:lpstr>
      <vt:lpstr>Log2 ratios to identify genes of interest</vt:lpstr>
      <vt:lpstr>Log2 ratios to identify genes of interest</vt:lpstr>
      <vt:lpstr>Tn-Seq: Test 44,000 mutants at once</vt:lpstr>
      <vt:lpstr>Tn-Seq using electrodes at different potentials</vt:lpstr>
      <vt:lpstr>Tn-Seq: Test 44,000 mutants at once</vt:lpstr>
      <vt:lpstr>Potential dependent phenotypes</vt:lpstr>
      <vt:lpstr>Respiration in response to redox potential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Caleb</dc:creator>
  <cp:lastModifiedBy>Jon Badalamenti</cp:lastModifiedBy>
  <cp:revision>18</cp:revision>
  <dcterms:created xsi:type="dcterms:W3CDTF">2016-02-09T02:03:57Z</dcterms:created>
  <dcterms:modified xsi:type="dcterms:W3CDTF">2016-02-09T22:51:25Z</dcterms:modified>
</cp:coreProperties>
</file>